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60" r:id="rId3"/>
    <p:sldId id="261" r:id="rId4"/>
    <p:sldId id="257" r:id="rId5"/>
    <p:sldId id="258" r:id="rId6"/>
    <p:sldId id="263" r:id="rId7"/>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76D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4" name="Дата 29"/>
          <p:cNvSpPr>
            <a:spLocks noGrp="1"/>
          </p:cNvSpPr>
          <p:nvPr>
            <p:ph type="dt" sz="half" idx="10"/>
          </p:nvPr>
        </p:nvSpPr>
        <p:spPr/>
        <p:txBody>
          <a:bodyPr/>
          <a:lstStyle>
            <a:lvl1pPr>
              <a:defRPr/>
            </a:lvl1pPr>
          </a:lstStyle>
          <a:p>
            <a:pPr>
              <a:defRPr/>
            </a:pPr>
            <a:fld id="{D970B225-5E9B-489B-B218-0E4BE4D8C52B}" type="datetimeFigureOut">
              <a:rPr lang="ru-RU"/>
              <a:pPr>
                <a:defRPr/>
              </a:pPr>
              <a:t>21.07.2024</a:t>
            </a:fld>
            <a:endParaRPr lang="ru-RU" dirty="0"/>
          </a:p>
        </p:txBody>
      </p:sp>
      <p:sp>
        <p:nvSpPr>
          <p:cNvPr id="5" name="Нижний колонтитул 18"/>
          <p:cNvSpPr>
            <a:spLocks noGrp="1"/>
          </p:cNvSpPr>
          <p:nvPr>
            <p:ph type="ftr" sz="quarter" idx="11"/>
          </p:nvPr>
        </p:nvSpPr>
        <p:spPr/>
        <p:txBody>
          <a:bodyPr/>
          <a:lstStyle>
            <a:lvl1pPr>
              <a:defRPr/>
            </a:lvl1pPr>
          </a:lstStyle>
          <a:p>
            <a:pPr>
              <a:defRPr/>
            </a:pPr>
            <a:endParaRPr lang="ru-RU"/>
          </a:p>
        </p:txBody>
      </p:sp>
      <p:sp>
        <p:nvSpPr>
          <p:cNvPr id="6" name="Номер слайда 26"/>
          <p:cNvSpPr>
            <a:spLocks noGrp="1"/>
          </p:cNvSpPr>
          <p:nvPr>
            <p:ph type="sldNum" sz="quarter" idx="12"/>
          </p:nvPr>
        </p:nvSpPr>
        <p:spPr/>
        <p:txBody>
          <a:bodyPr/>
          <a:lstStyle>
            <a:lvl1pPr>
              <a:defRPr>
                <a:solidFill>
                  <a:srgbClr val="D1EAEE"/>
                </a:solidFill>
              </a:defRPr>
            </a:lvl1pPr>
          </a:lstStyle>
          <a:p>
            <a:pPr>
              <a:defRPr/>
            </a:pPr>
            <a:fld id="{546A5F89-5A24-4BC8-853F-FA60A300AF00}" type="slidenum">
              <a:rPr lang="ru-RU" altLang="ru-RU"/>
              <a:pPr>
                <a:defRPr/>
              </a:pPr>
              <a:t>‹#›</a:t>
            </a:fld>
            <a:endParaRPr lang="ru-RU" altLang="ru-RU"/>
          </a:p>
        </p:txBody>
      </p:sp>
    </p:spTree>
    <p:extLst>
      <p:ext uri="{BB962C8B-B14F-4D97-AF65-F5344CB8AC3E}">
        <p14:creationId xmlns:p14="http://schemas.microsoft.com/office/powerpoint/2010/main" val="229739435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fld id="{45EC02F2-34D1-4E7C-8152-400AEB15ACC1}" type="datetimeFigureOut">
              <a:rPr lang="ru-RU"/>
              <a:pPr>
                <a:defRPr/>
              </a:pPr>
              <a:t>21.07.2024</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A54E5EB-6CCF-4737-BBB9-E50E97B84EF0}" type="slidenum">
              <a:rPr lang="ru-RU" altLang="ru-RU"/>
              <a:pPr>
                <a:defRPr/>
              </a:pPr>
              <a:t>‹#›</a:t>
            </a:fld>
            <a:endParaRPr lang="ru-RU" altLang="ru-RU"/>
          </a:p>
        </p:txBody>
      </p:sp>
    </p:spTree>
    <p:extLst>
      <p:ext uri="{BB962C8B-B14F-4D97-AF65-F5344CB8AC3E}">
        <p14:creationId xmlns:p14="http://schemas.microsoft.com/office/powerpoint/2010/main" val="1503900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fld id="{DA169553-36FD-429F-9B30-ACFF1A90B3E9}" type="datetimeFigureOut">
              <a:rPr lang="ru-RU"/>
              <a:pPr>
                <a:defRPr/>
              </a:pPr>
              <a:t>21.07.2024</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C3CB950-141B-4972-99A6-6F58A1E8EF8B}" type="slidenum">
              <a:rPr lang="ru-RU" altLang="ru-RU"/>
              <a:pPr>
                <a:defRPr/>
              </a:pPr>
              <a:t>‹#›</a:t>
            </a:fld>
            <a:endParaRPr lang="ru-RU" altLang="ru-RU"/>
          </a:p>
        </p:txBody>
      </p:sp>
    </p:spTree>
    <p:extLst>
      <p:ext uri="{BB962C8B-B14F-4D97-AF65-F5344CB8AC3E}">
        <p14:creationId xmlns:p14="http://schemas.microsoft.com/office/powerpoint/2010/main" val="30502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fld id="{FE8A3FB2-696C-410E-A18E-4ED54849FB9F}" type="datetimeFigureOut">
              <a:rPr lang="ru-RU"/>
              <a:pPr>
                <a:defRPr/>
              </a:pPr>
              <a:t>21.07.2024</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EE81D20-9020-40F3-9405-9501862CF80D}" type="slidenum">
              <a:rPr lang="ru-RU" altLang="ru-RU"/>
              <a:pPr>
                <a:defRPr/>
              </a:pPr>
              <a:t>‹#›</a:t>
            </a:fld>
            <a:endParaRPr lang="ru-RU" altLang="ru-RU"/>
          </a:p>
        </p:txBody>
      </p:sp>
    </p:spTree>
    <p:extLst>
      <p:ext uri="{BB962C8B-B14F-4D97-AF65-F5344CB8AC3E}">
        <p14:creationId xmlns:p14="http://schemas.microsoft.com/office/powerpoint/2010/main" val="1712065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09C6D752-B2D6-4D6E-B106-9A40D01F28DA}" type="datetimeFigureOut">
              <a:rPr lang="ru-RU"/>
              <a:pPr>
                <a:defRPr/>
              </a:pPr>
              <a:t>21.07.2024</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solidFill>
                  <a:srgbClr val="D1EAEE"/>
                </a:solidFill>
              </a:defRPr>
            </a:lvl1pPr>
          </a:lstStyle>
          <a:p>
            <a:pPr>
              <a:defRPr/>
            </a:pPr>
            <a:fld id="{55AC434D-C365-474B-80C5-CFD287707BB9}" type="slidenum">
              <a:rPr lang="ru-RU" altLang="ru-RU"/>
              <a:pPr>
                <a:defRPr/>
              </a:pPr>
              <a:t>‹#›</a:t>
            </a:fld>
            <a:endParaRPr lang="ru-RU" altLang="ru-RU"/>
          </a:p>
        </p:txBody>
      </p:sp>
    </p:spTree>
    <p:extLst>
      <p:ext uri="{BB962C8B-B14F-4D97-AF65-F5344CB8AC3E}">
        <p14:creationId xmlns:p14="http://schemas.microsoft.com/office/powerpoint/2010/main" val="324197135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lang="ru-RU" smtClean="0"/>
              <a:t>Образец заголовка</a:t>
            </a:r>
            <a:endParaRPr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lstStyle>
          <a:p>
            <a:pPr>
              <a:defRPr/>
            </a:pPr>
            <a:fld id="{5AC9E3E7-BA40-4F89-A545-BABBD92A831E}" type="datetimeFigureOut">
              <a:rPr lang="ru-RU"/>
              <a:pPr>
                <a:defRPr/>
              </a:pPr>
              <a:t>21.07.2024</a:t>
            </a:fld>
            <a:endParaRPr lang="ru-RU" dirty="0"/>
          </a:p>
        </p:txBody>
      </p:sp>
      <p:sp>
        <p:nvSpPr>
          <p:cNvPr id="6" name="Нижний колонтитул 5"/>
          <p:cNvSpPr>
            <a:spLocks noGrp="1"/>
          </p:cNvSpPr>
          <p:nvPr>
            <p:ph type="ftr" sz="quarter" idx="11"/>
          </p:nvPr>
        </p:nvSpPr>
        <p:spPr/>
        <p:txBody>
          <a:bodyPr/>
          <a:lstStyle>
            <a:lvl1pPr>
              <a:defRPr/>
            </a:lvl1pPr>
          </a:lstStyle>
          <a:p>
            <a:pPr>
              <a:defRPr/>
            </a:pPr>
            <a:endParaRPr lang="ru-RU"/>
          </a:p>
        </p:txBody>
      </p:sp>
      <p:sp>
        <p:nvSpPr>
          <p:cNvPr id="7" name="Номер слайда 6"/>
          <p:cNvSpPr>
            <a:spLocks noGrp="1"/>
          </p:cNvSpPr>
          <p:nvPr>
            <p:ph type="sldNum" sz="quarter" idx="12"/>
          </p:nvPr>
        </p:nvSpPr>
        <p:spPr/>
        <p:txBody>
          <a:bodyPr/>
          <a:lstStyle>
            <a:lvl1pPr>
              <a:defRPr/>
            </a:lvl1pPr>
          </a:lstStyle>
          <a:p>
            <a:pPr>
              <a:defRPr/>
            </a:pPr>
            <a:fld id="{4CF3E370-4DC3-4C32-B41D-8467B289E733}" type="slidenum">
              <a:rPr lang="ru-RU" altLang="ru-RU"/>
              <a:pPr>
                <a:defRPr/>
              </a:pPr>
              <a:t>‹#›</a:t>
            </a:fld>
            <a:endParaRPr lang="ru-RU" altLang="ru-RU"/>
          </a:p>
        </p:txBody>
      </p:sp>
    </p:spTree>
    <p:extLst>
      <p:ext uri="{BB962C8B-B14F-4D97-AF65-F5344CB8AC3E}">
        <p14:creationId xmlns:p14="http://schemas.microsoft.com/office/powerpoint/2010/main" val="1756835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lvl1pPr>
          </a:lstStyle>
          <a:p>
            <a:pPr>
              <a:defRPr/>
            </a:pPr>
            <a:fld id="{68AAC2B5-38F4-4542-BD9C-8D03BC62544A}" type="datetimeFigureOut">
              <a:rPr lang="ru-RU"/>
              <a:pPr>
                <a:defRPr/>
              </a:pPr>
              <a:t>21.07.2024</a:t>
            </a:fld>
            <a:endParaRPr lang="ru-RU" dirty="0"/>
          </a:p>
        </p:txBody>
      </p:sp>
      <p:sp>
        <p:nvSpPr>
          <p:cNvPr id="8" name="Нижний колонтитул 7"/>
          <p:cNvSpPr>
            <a:spLocks noGrp="1"/>
          </p:cNvSpPr>
          <p:nvPr>
            <p:ph type="ftr" sz="quarter" idx="11"/>
          </p:nvPr>
        </p:nvSpPr>
        <p:spPr/>
        <p:txBody>
          <a:bodyPr/>
          <a:lstStyle>
            <a:lvl1pPr>
              <a:defRPr/>
            </a:lvl1pPr>
          </a:lstStyle>
          <a:p>
            <a:pPr>
              <a:defRPr/>
            </a:pPr>
            <a:endParaRPr lang="ru-RU"/>
          </a:p>
        </p:txBody>
      </p:sp>
      <p:sp>
        <p:nvSpPr>
          <p:cNvPr id="9" name="Номер слайда 8"/>
          <p:cNvSpPr>
            <a:spLocks noGrp="1"/>
          </p:cNvSpPr>
          <p:nvPr>
            <p:ph type="sldNum" sz="quarter" idx="12"/>
          </p:nvPr>
        </p:nvSpPr>
        <p:spPr/>
        <p:txBody>
          <a:bodyPr/>
          <a:lstStyle>
            <a:lvl1pPr>
              <a:defRPr/>
            </a:lvl1pPr>
          </a:lstStyle>
          <a:p>
            <a:pPr>
              <a:defRPr/>
            </a:pPr>
            <a:fld id="{63EF80E1-3F9A-48EE-A990-E22B0F2FAACC}" type="slidenum">
              <a:rPr lang="ru-RU" altLang="ru-RU"/>
              <a:pPr>
                <a:defRPr/>
              </a:pPr>
              <a:t>‹#›</a:t>
            </a:fld>
            <a:endParaRPr lang="ru-RU" altLang="ru-RU"/>
          </a:p>
        </p:txBody>
      </p:sp>
    </p:spTree>
    <p:extLst>
      <p:ext uri="{BB962C8B-B14F-4D97-AF65-F5344CB8AC3E}">
        <p14:creationId xmlns:p14="http://schemas.microsoft.com/office/powerpoint/2010/main" val="1283576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Дата 2"/>
          <p:cNvSpPr>
            <a:spLocks noGrp="1"/>
          </p:cNvSpPr>
          <p:nvPr>
            <p:ph type="dt" sz="half" idx="10"/>
          </p:nvPr>
        </p:nvSpPr>
        <p:spPr/>
        <p:txBody>
          <a:bodyPr/>
          <a:lstStyle>
            <a:lvl1pPr>
              <a:defRPr/>
            </a:lvl1pPr>
          </a:lstStyle>
          <a:p>
            <a:pPr>
              <a:defRPr/>
            </a:pPr>
            <a:fld id="{CA05756C-9576-4820-9B9A-7E3C852E0D4D}" type="datetimeFigureOut">
              <a:rPr lang="ru-RU"/>
              <a:pPr>
                <a:defRPr/>
              </a:pPr>
              <a:t>21.07.2024</a:t>
            </a:fld>
            <a:endParaRPr lang="ru-RU" dirty="0"/>
          </a:p>
        </p:txBody>
      </p:sp>
      <p:sp>
        <p:nvSpPr>
          <p:cNvPr id="4" name="Нижний колонтитул 3"/>
          <p:cNvSpPr>
            <a:spLocks noGrp="1"/>
          </p:cNvSpPr>
          <p:nvPr>
            <p:ph type="ftr" sz="quarter" idx="11"/>
          </p:nvPr>
        </p:nvSpPr>
        <p:spPr/>
        <p:txBody>
          <a:bodyPr/>
          <a:lstStyle>
            <a:lvl1pPr>
              <a:defRPr/>
            </a:lvl1pPr>
          </a:lstStyle>
          <a:p>
            <a:pPr>
              <a:defRPr/>
            </a:pPr>
            <a:endParaRPr lang="ru-RU"/>
          </a:p>
        </p:txBody>
      </p:sp>
      <p:sp>
        <p:nvSpPr>
          <p:cNvPr id="5" name="Номер слайда 4"/>
          <p:cNvSpPr>
            <a:spLocks noGrp="1"/>
          </p:cNvSpPr>
          <p:nvPr>
            <p:ph type="sldNum" sz="quarter" idx="12"/>
          </p:nvPr>
        </p:nvSpPr>
        <p:spPr/>
        <p:txBody>
          <a:bodyPr/>
          <a:lstStyle>
            <a:lvl1pPr>
              <a:defRPr/>
            </a:lvl1pPr>
          </a:lstStyle>
          <a:p>
            <a:pPr>
              <a:defRPr/>
            </a:pPr>
            <a:fld id="{D1E45F20-6686-4F5C-BFB9-634C3E6DB3EA}" type="slidenum">
              <a:rPr lang="ru-RU" altLang="ru-RU"/>
              <a:pPr>
                <a:defRPr/>
              </a:pPr>
              <a:t>‹#›</a:t>
            </a:fld>
            <a:endParaRPr lang="ru-RU" altLang="ru-RU"/>
          </a:p>
        </p:txBody>
      </p:sp>
    </p:spTree>
    <p:extLst>
      <p:ext uri="{BB962C8B-B14F-4D97-AF65-F5344CB8AC3E}">
        <p14:creationId xmlns:p14="http://schemas.microsoft.com/office/powerpoint/2010/main" val="774481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pPr>
              <a:defRPr/>
            </a:pPr>
            <a:fld id="{A785CD9A-1167-4CE0-82AA-9CAF3C297AAC}" type="datetimeFigureOut">
              <a:rPr lang="ru-RU"/>
              <a:pPr>
                <a:defRPr/>
              </a:pPr>
              <a:t>21.07.2024</a:t>
            </a:fld>
            <a:endParaRPr lang="ru-RU" dirty="0"/>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3"/>
          <p:cNvSpPr>
            <a:spLocks noGrp="1"/>
          </p:cNvSpPr>
          <p:nvPr>
            <p:ph type="sldNum" sz="quarter" idx="12"/>
          </p:nvPr>
        </p:nvSpPr>
        <p:spPr/>
        <p:txBody>
          <a:bodyPr/>
          <a:lstStyle>
            <a:lvl1pPr>
              <a:defRPr/>
            </a:lvl1pPr>
          </a:lstStyle>
          <a:p>
            <a:pPr>
              <a:defRPr/>
            </a:pPr>
            <a:fld id="{3B7E3E53-1897-487B-8B52-91806D75293D}" type="slidenum">
              <a:rPr lang="ru-RU" altLang="ru-RU"/>
              <a:pPr>
                <a:defRPr/>
              </a:pPr>
              <a:t>‹#›</a:t>
            </a:fld>
            <a:endParaRPr lang="ru-RU" altLang="ru-RU"/>
          </a:p>
        </p:txBody>
      </p:sp>
    </p:spTree>
    <p:extLst>
      <p:ext uri="{BB962C8B-B14F-4D97-AF65-F5344CB8AC3E}">
        <p14:creationId xmlns:p14="http://schemas.microsoft.com/office/powerpoint/2010/main" val="2369971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lstStyle>
          <a:p>
            <a:pPr>
              <a:defRPr/>
            </a:pPr>
            <a:fld id="{EE95A29C-4410-4E98-B6C6-325BA74D0D7B}" type="datetimeFigureOut">
              <a:rPr lang="ru-RU"/>
              <a:pPr>
                <a:defRPr/>
              </a:pPr>
              <a:t>21.07.2024</a:t>
            </a:fld>
            <a:endParaRPr lang="ru-RU" dirty="0"/>
          </a:p>
        </p:txBody>
      </p:sp>
      <p:sp>
        <p:nvSpPr>
          <p:cNvPr id="6" name="Нижний колонтитул 5"/>
          <p:cNvSpPr>
            <a:spLocks noGrp="1"/>
          </p:cNvSpPr>
          <p:nvPr>
            <p:ph type="ftr" sz="quarter" idx="11"/>
          </p:nvPr>
        </p:nvSpPr>
        <p:spPr/>
        <p:txBody>
          <a:bodyPr/>
          <a:lstStyle>
            <a:lvl1pPr>
              <a:defRPr/>
            </a:lvl1pPr>
          </a:lstStyle>
          <a:p>
            <a:pPr>
              <a:defRPr/>
            </a:pPr>
            <a:endParaRPr lang="ru-RU"/>
          </a:p>
        </p:txBody>
      </p:sp>
      <p:sp>
        <p:nvSpPr>
          <p:cNvPr id="7" name="Номер слайда 6"/>
          <p:cNvSpPr>
            <a:spLocks noGrp="1"/>
          </p:cNvSpPr>
          <p:nvPr>
            <p:ph type="sldNum" sz="quarter" idx="12"/>
          </p:nvPr>
        </p:nvSpPr>
        <p:spPr/>
        <p:txBody>
          <a:bodyPr/>
          <a:lstStyle>
            <a:lvl1pPr>
              <a:defRPr/>
            </a:lvl1pPr>
          </a:lstStyle>
          <a:p>
            <a:pPr>
              <a:defRPr/>
            </a:pPr>
            <a:fld id="{A5E3D6B0-97F5-4BC3-89B8-C2190B9D9384}" type="slidenum">
              <a:rPr lang="ru-RU" altLang="ru-RU"/>
              <a:pPr>
                <a:defRPr/>
              </a:pPr>
              <a:t>‹#›</a:t>
            </a:fld>
            <a:endParaRPr lang="ru-RU" altLang="ru-RU"/>
          </a:p>
        </p:txBody>
      </p:sp>
    </p:spTree>
    <p:extLst>
      <p:ext uri="{BB962C8B-B14F-4D97-AF65-F5344CB8AC3E}">
        <p14:creationId xmlns:p14="http://schemas.microsoft.com/office/powerpoint/2010/main" val="2205227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оугольник с одним вырезанным скругленным углом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Прямоугольный треугольник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Полилиния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cs typeface="+mn-cs"/>
            </a:endParaRPr>
          </a:p>
        </p:txBody>
      </p:sp>
      <p:sp>
        <p:nvSpPr>
          <p:cNvPr id="8" name="Полилиния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cs typeface="+mn-cs"/>
            </a:endParaRPr>
          </a:p>
        </p:txBody>
      </p:sp>
      <p:sp>
        <p:nvSpPr>
          <p:cNvPr id="2" name="Заголовок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ru-RU" smtClean="0"/>
              <a:t>Образец заголовка</a:t>
            </a:r>
            <a:endParaRPr lang="en-US"/>
          </a:p>
        </p:txBody>
      </p:sp>
      <p:sp>
        <p:nvSpPr>
          <p:cNvPr id="4" name="Текст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ru-RU" smtClean="0"/>
              <a:t>Образец текста</a:t>
            </a:r>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ru-RU" noProof="0" dirty="0" smtClean="0"/>
              <a:t>Вставка рисунка</a:t>
            </a:r>
            <a:endParaRPr lang="en-US" noProof="0" dirty="0"/>
          </a:p>
        </p:txBody>
      </p:sp>
      <p:sp>
        <p:nvSpPr>
          <p:cNvPr id="9" name="Дата 4"/>
          <p:cNvSpPr>
            <a:spLocks noGrp="1"/>
          </p:cNvSpPr>
          <p:nvPr>
            <p:ph type="dt" sz="half" idx="10"/>
          </p:nvPr>
        </p:nvSpPr>
        <p:spPr/>
        <p:txBody>
          <a:bodyPr/>
          <a:lstStyle>
            <a:lvl1pPr>
              <a:defRPr/>
            </a:lvl1pPr>
          </a:lstStyle>
          <a:p>
            <a:pPr>
              <a:defRPr/>
            </a:pPr>
            <a:fld id="{6364DC59-7E36-4715-8E89-336C5D41B59C}" type="datetimeFigureOut">
              <a:rPr lang="ru-RU"/>
              <a:pPr>
                <a:defRPr/>
              </a:pPr>
              <a:t>21.07.2024</a:t>
            </a:fld>
            <a:endParaRPr lang="ru-RU" dirty="0"/>
          </a:p>
        </p:txBody>
      </p:sp>
      <p:sp>
        <p:nvSpPr>
          <p:cNvPr id="10" name="Нижний колонтитул 5"/>
          <p:cNvSpPr>
            <a:spLocks noGrp="1"/>
          </p:cNvSpPr>
          <p:nvPr>
            <p:ph type="ftr" sz="quarter" idx="11"/>
          </p:nvPr>
        </p:nvSpPr>
        <p:spPr/>
        <p:txBody>
          <a:bodyPr/>
          <a:lstStyle>
            <a:lvl1pPr>
              <a:defRPr/>
            </a:lvl1pPr>
          </a:lstStyle>
          <a:p>
            <a:pPr>
              <a:defRPr/>
            </a:pPr>
            <a:endParaRPr lang="ru-RU"/>
          </a:p>
        </p:txBody>
      </p:sp>
      <p:sp>
        <p:nvSpPr>
          <p:cNvPr id="11" name="Номер слайда 6"/>
          <p:cNvSpPr>
            <a:spLocks noGrp="1"/>
          </p:cNvSpPr>
          <p:nvPr>
            <p:ph type="sldNum" sz="quarter" idx="12"/>
          </p:nvPr>
        </p:nvSpPr>
        <p:spPr>
          <a:xfrm>
            <a:off x="8077200" y="6356350"/>
            <a:ext cx="609600" cy="365125"/>
          </a:xfrm>
        </p:spPr>
        <p:txBody>
          <a:bodyPr/>
          <a:lstStyle>
            <a:lvl1pPr>
              <a:defRPr/>
            </a:lvl1pPr>
          </a:lstStyle>
          <a:p>
            <a:pPr>
              <a:defRPr/>
            </a:pPr>
            <a:fld id="{3596FAC8-AF07-4B72-B4F2-67AB350BA251}" type="slidenum">
              <a:rPr lang="ru-RU" altLang="ru-RU"/>
              <a:pPr>
                <a:defRPr/>
              </a:pPr>
              <a:t>‹#›</a:t>
            </a:fld>
            <a:endParaRPr lang="ru-RU" altLang="ru-RU"/>
          </a:p>
        </p:txBody>
      </p:sp>
    </p:spTree>
    <p:extLst>
      <p:ext uri="{BB962C8B-B14F-4D97-AF65-F5344CB8AC3E}">
        <p14:creationId xmlns:p14="http://schemas.microsoft.com/office/powerpoint/2010/main" val="3868096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cs typeface="+mn-cs"/>
            </a:endParaRPr>
          </a:p>
        </p:txBody>
      </p:sp>
      <p:sp>
        <p:nvSpPr>
          <p:cNvPr id="8"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cs typeface="+mn-cs"/>
            </a:endParaRPr>
          </a:p>
        </p:txBody>
      </p:sp>
      <p:sp>
        <p:nvSpPr>
          <p:cNvPr id="1028" name="Заголовок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ru-RU" altLang="ru-RU" smtClean="0"/>
              <a:t>Образец заголовка</a:t>
            </a:r>
            <a:endParaRPr lang="en-US" altLang="ru-RU" smtClean="0"/>
          </a:p>
        </p:txBody>
      </p:sp>
      <p:sp>
        <p:nvSpPr>
          <p:cNvPr id="1029" name="Текст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61AC4CA4-DF5F-4013-BA58-2D6DDEFD33C2}" type="datetimeFigureOut">
              <a:rPr lang="ru-RU"/>
              <a:pPr>
                <a:defRPr/>
              </a:pPr>
              <a:t>21.07.2024</a:t>
            </a:fld>
            <a:endParaRPr lang="ru-RU" dirty="0"/>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latin typeface="Constantia" panose="02030602050306030303" pitchFamily="18" charset="0"/>
              </a:defRPr>
            </a:lvl1pPr>
          </a:lstStyle>
          <a:p>
            <a:pPr>
              <a:defRPr/>
            </a:pPr>
            <a:fld id="{ECF8CD0B-E886-47BD-943F-1E8EF286BE32}" type="slidenum">
              <a:rPr lang="ru-RU" altLang="ru-RU"/>
              <a:pPr>
                <a:defRPr/>
              </a:pPr>
              <a:t>‹#›</a:t>
            </a:fld>
            <a:endParaRPr lang="ru-RU" altLang="ru-RU"/>
          </a:p>
        </p:txBody>
      </p:sp>
      <p:grpSp>
        <p:nvGrpSpPr>
          <p:cNvPr id="1033" name="Группа 1"/>
          <p:cNvGrpSpPr>
            <a:grpSpLocks/>
          </p:cNvGrpSpPr>
          <p:nvPr/>
        </p:nvGrpSpPr>
        <p:grpSpPr bwMode="auto">
          <a:xfrm>
            <a:off x="-19050" y="203200"/>
            <a:ext cx="9180513" cy="647700"/>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cs typeface="+mn-cs"/>
              </a:endParaRPr>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cs typeface="+mn-cs"/>
              </a:endParaRPr>
            </a:p>
          </p:txBody>
        </p:sp>
      </p:gr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26356" y="908720"/>
            <a:ext cx="7851775" cy="1828800"/>
          </a:xfrm>
          <a:ln>
            <a:miter lim="800000"/>
            <a:headEnd/>
            <a:tailEnd/>
          </a:ln>
          <a:extLst/>
        </p:spPr>
        <p:txBody>
          <a:bodyPr>
            <a:normAutofit fontScale="90000"/>
          </a:bodyPr>
          <a:lstStyle/>
          <a:p>
            <a:pPr algn="ctr" eaLnBrk="1" fontAlgn="auto" hangingPunct="1">
              <a:spcAft>
                <a:spcPts val="0"/>
              </a:spcAft>
              <a:defRPr/>
            </a:pPr>
            <a:r>
              <a:rPr lang="ru-RU" sz="4400" dirty="0" smtClean="0">
                <a:solidFill>
                  <a:srgbClr val="976D35"/>
                </a:solidFill>
                <a:latin typeface="Times New Roman" pitchFamily="18" charset="0"/>
                <a:cs typeface="Times New Roman" pitchFamily="18" charset="0"/>
              </a:rPr>
              <a:t>Решение комбинированных задач </a:t>
            </a:r>
            <a:br>
              <a:rPr lang="ru-RU" sz="4400" dirty="0" smtClean="0">
                <a:solidFill>
                  <a:srgbClr val="976D35"/>
                </a:solidFill>
                <a:latin typeface="Times New Roman" pitchFamily="18" charset="0"/>
                <a:cs typeface="Times New Roman" pitchFamily="18" charset="0"/>
              </a:rPr>
            </a:br>
            <a:r>
              <a:rPr lang="ru-RU" sz="4400" dirty="0" smtClean="0">
                <a:solidFill>
                  <a:srgbClr val="976D35"/>
                </a:solidFill>
                <a:latin typeface="Times New Roman" pitchFamily="18" charset="0"/>
                <a:cs typeface="Times New Roman" pitchFamily="18" charset="0"/>
              </a:rPr>
              <a:t>высокого уровня</a:t>
            </a:r>
            <a:br>
              <a:rPr lang="ru-RU" sz="4400" dirty="0" smtClean="0">
                <a:solidFill>
                  <a:srgbClr val="976D35"/>
                </a:solidFill>
                <a:latin typeface="Times New Roman" pitchFamily="18" charset="0"/>
                <a:cs typeface="Times New Roman" pitchFamily="18" charset="0"/>
              </a:rPr>
            </a:br>
            <a:r>
              <a:rPr lang="ru-RU" sz="4400" dirty="0" smtClean="0">
                <a:solidFill>
                  <a:srgbClr val="976D35"/>
                </a:solidFill>
                <a:latin typeface="Times New Roman" pitchFamily="18" charset="0"/>
                <a:cs typeface="Times New Roman" pitchFamily="18" charset="0"/>
              </a:rPr>
              <a:t>по разделам физики</a:t>
            </a:r>
            <a:r>
              <a:rPr lang="ru-RU" sz="3200" dirty="0" smtClean="0">
                <a:solidFill>
                  <a:srgbClr val="976D35"/>
                </a:solidFill>
                <a:latin typeface="Times New Roman" pitchFamily="18" charset="0"/>
                <a:cs typeface="Times New Roman" pitchFamily="18" charset="0"/>
              </a:rPr>
              <a:t/>
            </a:r>
            <a:br>
              <a:rPr lang="ru-RU" sz="3200" dirty="0" smtClean="0">
                <a:solidFill>
                  <a:srgbClr val="976D35"/>
                </a:solidFill>
                <a:latin typeface="Times New Roman" pitchFamily="18" charset="0"/>
                <a:cs typeface="Times New Roman" pitchFamily="18" charset="0"/>
              </a:rPr>
            </a:br>
            <a:endParaRPr lang="ru-RU" sz="3200" dirty="0">
              <a:solidFill>
                <a:srgbClr val="976D35"/>
              </a:solidFill>
              <a:latin typeface="Times New Roman" pitchFamily="18" charset="0"/>
              <a:cs typeface="Times New Roman" pitchFamily="18" charset="0"/>
            </a:endParaRPr>
          </a:p>
        </p:txBody>
      </p:sp>
      <p:sp>
        <p:nvSpPr>
          <p:cNvPr id="13315" name="Подзаголовок 2"/>
          <p:cNvSpPr>
            <a:spLocks noGrp="1"/>
          </p:cNvSpPr>
          <p:nvPr>
            <p:ph type="subTitle" idx="1"/>
          </p:nvPr>
        </p:nvSpPr>
        <p:spPr>
          <a:xfrm>
            <a:off x="323528" y="2737520"/>
            <a:ext cx="8634412" cy="1970088"/>
          </a:xfrm>
        </p:spPr>
        <p:txBody>
          <a:bodyPr/>
          <a:lstStyle/>
          <a:p>
            <a:pPr marR="0" algn="ctr" eaLnBrk="1" hangingPunct="1"/>
            <a:r>
              <a:rPr lang="ru-RU" altLang="ru-RU" sz="4800" b="1" dirty="0" smtClean="0">
                <a:solidFill>
                  <a:srgbClr val="002060"/>
                </a:solidFill>
                <a:latin typeface="Times New Roman" panose="02020603050405020304" pitchFamily="18" charset="0"/>
                <a:cs typeface="Times New Roman" panose="02020603050405020304" pitchFamily="18" charset="0"/>
              </a:rPr>
              <a:t>ЭЛЕКТРОДИНАМИКА</a:t>
            </a:r>
          </a:p>
          <a:p>
            <a:pPr marR="0" algn="ctr" eaLnBrk="1" hangingPunct="1"/>
            <a:r>
              <a:rPr lang="ru-RU" altLang="ru-RU" sz="4800" b="1" dirty="0" smtClean="0">
                <a:solidFill>
                  <a:srgbClr val="002060"/>
                </a:solidFill>
                <a:latin typeface="Times New Roman" panose="02020603050405020304" pitchFamily="18" charset="0"/>
                <a:cs typeface="Times New Roman" panose="02020603050405020304" pitchFamily="18" charset="0"/>
              </a:rPr>
              <a:t>КВАНТОВАЯ </a:t>
            </a:r>
            <a:r>
              <a:rPr lang="ru-RU" altLang="ru-RU" sz="4800" b="1" dirty="0" smtClean="0">
                <a:solidFill>
                  <a:srgbClr val="002060"/>
                </a:solidFill>
                <a:latin typeface="Times New Roman" panose="02020603050405020304" pitchFamily="18" charset="0"/>
                <a:cs typeface="Times New Roman" panose="02020603050405020304" pitchFamily="18" charset="0"/>
              </a:rPr>
              <a:t>ФИЗИКА</a:t>
            </a:r>
          </a:p>
          <a:p>
            <a:pPr marR="0" algn="ctr" eaLnBrk="1" hangingPunct="1"/>
            <a:r>
              <a:rPr lang="ru-RU" altLang="ru-RU" sz="3600" b="1" dirty="0" smtClean="0">
                <a:solidFill>
                  <a:schemeClr val="bg1"/>
                </a:solidFill>
                <a:latin typeface="Arial Narrow" panose="020B0606020202030204" pitchFamily="34" charset="0"/>
                <a:cs typeface="Times New Roman" panose="02020603050405020304" pitchFamily="18" charset="0"/>
              </a:rPr>
              <a:t>Подготовила учитель физики, информатики МБОУ «Новоазовская школа №3»</a:t>
            </a:r>
          </a:p>
          <a:p>
            <a:pPr marR="0" algn="ctr" eaLnBrk="1" hangingPunct="1"/>
            <a:r>
              <a:rPr lang="ru-RU" altLang="ru-RU" sz="3600" b="1" dirty="0" smtClean="0">
                <a:solidFill>
                  <a:schemeClr val="bg1"/>
                </a:solidFill>
                <a:latin typeface="Arial Narrow" panose="020B0606020202030204" pitchFamily="34" charset="0"/>
                <a:cs typeface="Times New Roman" panose="02020603050405020304" pitchFamily="18" charset="0"/>
              </a:rPr>
              <a:t>Ноздренко А.С.</a:t>
            </a:r>
            <a:endParaRPr lang="ru-RU" altLang="ru-RU" sz="3600" b="1" dirty="0" smtClean="0">
              <a:solidFill>
                <a:schemeClr val="bg1"/>
              </a:solidFill>
              <a:latin typeface="Arial Narrow" panose="020B0606020202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0" y="0"/>
            <a:ext cx="9144000" cy="1714500"/>
          </a:xfrm>
        </p:spPr>
        <p:txBody>
          <a:bodyPr>
            <a:normAutofit/>
          </a:bodyPr>
          <a:lstStyle/>
          <a:p>
            <a:pPr eaLnBrk="1" hangingPunct="1">
              <a:defRPr/>
            </a:pPr>
            <a:r>
              <a:rPr lang="ru-RU" sz="2000" b="1" dirty="0" smtClean="0">
                <a:solidFill>
                  <a:schemeClr val="accent1">
                    <a:lumMod val="75000"/>
                  </a:schemeClr>
                </a:solidFill>
                <a:latin typeface="Times New Roman" pitchFamily="18" charset="0"/>
                <a:cs typeface="Times New Roman" pitchFamily="18" charset="0"/>
              </a:rPr>
              <a:t>  Электрон влетает в плоский конденсатор со скоростью </a:t>
            </a:r>
            <a:r>
              <a:rPr lang="el-GR" sz="2000" b="1" dirty="0" smtClean="0">
                <a:solidFill>
                  <a:schemeClr val="accent1">
                    <a:lumMod val="75000"/>
                  </a:schemeClr>
                </a:solidFill>
                <a:latin typeface="Times New Roman" pitchFamily="18" charset="0"/>
                <a:cs typeface="Times New Roman" pitchFamily="18" charset="0"/>
              </a:rPr>
              <a:t>υ</a:t>
            </a:r>
            <a:r>
              <a:rPr lang="ru-RU" sz="2000" b="1" baseline="-25000" dirty="0" smtClean="0">
                <a:solidFill>
                  <a:schemeClr val="accent1">
                    <a:lumMod val="75000"/>
                  </a:schemeClr>
                </a:solidFill>
                <a:latin typeface="Times New Roman" pitchFamily="18" charset="0"/>
                <a:cs typeface="Times New Roman" pitchFamily="18" charset="0"/>
              </a:rPr>
              <a:t>0</a:t>
            </a:r>
            <a:r>
              <a:rPr lang="ru-RU" sz="2000" b="1" dirty="0" smtClean="0">
                <a:solidFill>
                  <a:schemeClr val="accent1">
                    <a:lumMod val="75000"/>
                  </a:schemeClr>
                </a:solidFill>
                <a:latin typeface="Times New Roman" pitchFamily="18" charset="0"/>
                <a:cs typeface="Times New Roman" pitchFamily="18" charset="0"/>
              </a:rPr>
              <a:t> (</a:t>
            </a:r>
            <a:r>
              <a:rPr lang="el-GR" sz="2000" b="1" dirty="0" smtClean="0">
                <a:solidFill>
                  <a:schemeClr val="accent1">
                    <a:lumMod val="75000"/>
                  </a:schemeClr>
                </a:solidFill>
                <a:latin typeface="Times New Roman" pitchFamily="18" charset="0"/>
                <a:cs typeface="Times New Roman" pitchFamily="18" charset="0"/>
              </a:rPr>
              <a:t>υ</a:t>
            </a:r>
            <a:r>
              <a:rPr lang="ru-RU" sz="2000" b="1" baseline="-25000" dirty="0" smtClean="0">
                <a:solidFill>
                  <a:schemeClr val="accent1">
                    <a:lumMod val="75000"/>
                  </a:schemeClr>
                </a:solidFill>
                <a:latin typeface="Times New Roman" pitchFamily="18" charset="0"/>
                <a:cs typeface="Times New Roman" pitchFamily="18" charset="0"/>
              </a:rPr>
              <a:t>0 </a:t>
            </a:r>
            <a:r>
              <a:rPr lang="ru-RU" sz="2000" b="1" dirty="0" smtClean="0">
                <a:solidFill>
                  <a:schemeClr val="accent1">
                    <a:lumMod val="75000"/>
                  </a:schemeClr>
                </a:solidFill>
                <a:latin typeface="Times New Roman" pitchFamily="18" charset="0"/>
                <a:cs typeface="Times New Roman" pitchFamily="18" charset="0"/>
              </a:rPr>
              <a:t> ˂˂ с), параллельно пластинам (см. рисунок), расстояние между которыми </a:t>
            </a:r>
            <a:r>
              <a:rPr lang="en-US" sz="2000" b="1" dirty="0" smtClean="0">
                <a:solidFill>
                  <a:schemeClr val="accent1">
                    <a:lumMod val="75000"/>
                  </a:schemeClr>
                </a:solidFill>
                <a:latin typeface="Times New Roman" pitchFamily="18" charset="0"/>
                <a:cs typeface="Times New Roman" pitchFamily="18" charset="0"/>
              </a:rPr>
              <a:t>d</a:t>
            </a:r>
            <a:r>
              <a:rPr lang="ru-RU" sz="2000" b="1" dirty="0" smtClean="0">
                <a:solidFill>
                  <a:schemeClr val="accent1">
                    <a:lumMod val="75000"/>
                  </a:schemeClr>
                </a:solidFill>
                <a:latin typeface="Times New Roman" pitchFamily="18" charset="0"/>
                <a:cs typeface="Times New Roman" pitchFamily="18" charset="0"/>
              </a:rPr>
              <a:t>. На какой угол отклонится при вылете из конденсатора вектор скорости электрона от первоначального направления, если конденсатор заряжен до разности потенциалов </a:t>
            </a:r>
            <a:r>
              <a:rPr lang="en-US" sz="2000" b="1" dirty="0" smtClean="0">
                <a:solidFill>
                  <a:schemeClr val="accent1">
                    <a:lumMod val="75000"/>
                  </a:schemeClr>
                </a:solidFill>
                <a:latin typeface="Times New Roman" pitchFamily="18" charset="0"/>
                <a:cs typeface="Times New Roman" pitchFamily="18" charset="0"/>
              </a:rPr>
              <a:t>U</a:t>
            </a:r>
            <a:r>
              <a:rPr lang="ru-RU" sz="2000" b="1" dirty="0" smtClean="0">
                <a:solidFill>
                  <a:schemeClr val="accent1">
                    <a:lumMod val="75000"/>
                  </a:schemeClr>
                </a:solidFill>
                <a:latin typeface="Times New Roman" pitchFamily="18" charset="0"/>
                <a:cs typeface="Times New Roman" pitchFamily="18" charset="0"/>
              </a:rPr>
              <a:t>? Длина пластин </a:t>
            </a:r>
            <a:r>
              <a:rPr lang="en-US" sz="2000" b="1" dirty="0" smtClean="0">
                <a:solidFill>
                  <a:schemeClr val="accent1">
                    <a:lumMod val="75000"/>
                  </a:schemeClr>
                </a:solidFill>
                <a:latin typeface="Times New Roman" pitchFamily="18" charset="0"/>
                <a:cs typeface="Times New Roman" pitchFamily="18" charset="0"/>
              </a:rPr>
              <a:t>L</a:t>
            </a:r>
            <a:r>
              <a:rPr lang="ru-RU" sz="2000" b="1" dirty="0" smtClean="0">
                <a:solidFill>
                  <a:schemeClr val="accent1">
                    <a:lumMod val="75000"/>
                  </a:schemeClr>
                </a:solidFill>
                <a:latin typeface="Times New Roman" pitchFamily="18" charset="0"/>
                <a:cs typeface="Times New Roman" pitchFamily="18" charset="0"/>
              </a:rPr>
              <a:t> (</a:t>
            </a:r>
            <a:r>
              <a:rPr lang="en-US" sz="2000" b="1" dirty="0" smtClean="0">
                <a:solidFill>
                  <a:schemeClr val="accent1">
                    <a:lumMod val="75000"/>
                  </a:schemeClr>
                </a:solidFill>
                <a:latin typeface="Times New Roman" pitchFamily="18" charset="0"/>
                <a:cs typeface="Times New Roman" pitchFamily="18" charset="0"/>
              </a:rPr>
              <a:t>L</a:t>
            </a:r>
            <a:r>
              <a:rPr lang="ru-RU" sz="2000" b="1" dirty="0" smtClean="0">
                <a:solidFill>
                  <a:schemeClr val="accent1">
                    <a:lumMod val="75000"/>
                  </a:schemeClr>
                </a:solidFill>
                <a:latin typeface="Times New Roman" pitchFamily="18" charset="0"/>
                <a:cs typeface="Times New Roman" pitchFamily="18" charset="0"/>
              </a:rPr>
              <a:t> </a:t>
            </a:r>
            <a:r>
              <a:rPr lang="en-US" sz="2000" b="1" dirty="0" smtClean="0">
                <a:solidFill>
                  <a:schemeClr val="accent1">
                    <a:lumMod val="75000"/>
                  </a:schemeClr>
                </a:solidFill>
                <a:latin typeface="Times New Roman" pitchFamily="18" charset="0"/>
                <a:cs typeface="Times New Roman" pitchFamily="18" charset="0"/>
              </a:rPr>
              <a:t>&gt;&gt;</a:t>
            </a:r>
            <a:r>
              <a:rPr lang="ru-RU" sz="2000" b="1" dirty="0" smtClean="0">
                <a:solidFill>
                  <a:schemeClr val="accent1">
                    <a:lumMod val="75000"/>
                  </a:schemeClr>
                </a:solidFill>
                <a:latin typeface="Times New Roman" pitchFamily="18" charset="0"/>
                <a:cs typeface="Times New Roman" pitchFamily="18" charset="0"/>
              </a:rPr>
              <a:t> </a:t>
            </a:r>
            <a:r>
              <a:rPr lang="en-US" sz="2000" b="1" dirty="0" smtClean="0">
                <a:solidFill>
                  <a:schemeClr val="accent1">
                    <a:lumMod val="75000"/>
                  </a:schemeClr>
                </a:solidFill>
                <a:latin typeface="Times New Roman" pitchFamily="18" charset="0"/>
                <a:cs typeface="Times New Roman" pitchFamily="18" charset="0"/>
              </a:rPr>
              <a:t>d</a:t>
            </a:r>
            <a:r>
              <a:rPr lang="ru-RU" sz="2000" b="1" dirty="0" smtClean="0">
                <a:solidFill>
                  <a:schemeClr val="accent1">
                    <a:lumMod val="75000"/>
                  </a:schemeClr>
                </a:solidFill>
                <a:latin typeface="Times New Roman" pitchFamily="18" charset="0"/>
                <a:cs typeface="Times New Roman" pitchFamily="18" charset="0"/>
              </a:rPr>
              <a:t>).</a:t>
            </a:r>
            <a:r>
              <a:rPr lang="ru-RU" sz="2000" dirty="0" smtClean="0">
                <a:latin typeface="Times New Roman" pitchFamily="18" charset="0"/>
                <a:cs typeface="Times New Roman" pitchFamily="18" charset="0"/>
              </a:rPr>
              <a:t>                         </a:t>
            </a:r>
            <a:endParaRPr lang="ru-RU" sz="2000" dirty="0">
              <a:solidFill>
                <a:schemeClr val="tx1"/>
              </a:solidFill>
              <a:latin typeface="Times New Roman" pitchFamily="18" charset="0"/>
              <a:cs typeface="Times New Roman" pitchFamily="18" charset="0"/>
            </a:endParaRPr>
          </a:p>
        </p:txBody>
      </p:sp>
      <p:sp>
        <p:nvSpPr>
          <p:cNvPr id="14339" name="Содержимое 4"/>
          <p:cNvSpPr>
            <a:spLocks noGrp="1"/>
          </p:cNvSpPr>
          <p:nvPr>
            <p:ph sz="half" idx="1"/>
          </p:nvPr>
        </p:nvSpPr>
        <p:spPr>
          <a:xfrm>
            <a:off x="0" y="1920875"/>
            <a:ext cx="4214813" cy="5508625"/>
          </a:xfrm>
        </p:spPr>
        <p:txBody>
          <a:bodyPr>
            <a:spAutoFit/>
          </a:bodyPr>
          <a:lstStyle/>
          <a:p>
            <a:pPr eaLnBrk="1" hangingPunct="1">
              <a:buFont typeface="Wingdings 2" panose="05020102010507070707" pitchFamily="18" charset="2"/>
              <a:buNone/>
              <a:defRPr/>
            </a:pPr>
            <a:endParaRPr lang="en-US" sz="2400" b="1" dirty="0" smtClean="0">
              <a:solidFill>
                <a:schemeClr val="accent5">
                  <a:lumMod val="50000"/>
                </a:schemeClr>
              </a:solidFill>
              <a:latin typeface="Times New Roman" pitchFamily="18" charset="0"/>
              <a:cs typeface="Times New Roman" pitchFamily="18" charset="0"/>
            </a:endParaRPr>
          </a:p>
          <a:p>
            <a:pPr eaLnBrk="1" hangingPunct="1">
              <a:buFont typeface="Wingdings 2" panose="05020102010507070707" pitchFamily="18" charset="2"/>
              <a:buNone/>
              <a:defRPr/>
            </a:pPr>
            <a:endParaRPr lang="ru-RU" sz="2000" b="1" baseline="-25000" dirty="0" smtClean="0">
              <a:latin typeface="Times New Roman" pitchFamily="18" charset="0"/>
              <a:cs typeface="Times New Roman" pitchFamily="18" charset="0"/>
            </a:endParaRPr>
          </a:p>
          <a:p>
            <a:pPr eaLnBrk="1" hangingPunct="1">
              <a:buFont typeface="Wingdings 2" panose="05020102010507070707" pitchFamily="18" charset="2"/>
              <a:buNone/>
              <a:defRPr/>
            </a:pPr>
            <a:r>
              <a:rPr lang="en-US" sz="2000" b="1" dirty="0" smtClean="0">
                <a:solidFill>
                  <a:srgbClr val="0070C0"/>
                </a:solidFill>
                <a:latin typeface="Times New Roman" pitchFamily="18" charset="0"/>
                <a:cs typeface="Times New Roman" pitchFamily="18" charset="0"/>
              </a:rPr>
              <a:t> </a:t>
            </a:r>
            <a:endParaRPr lang="ru-RU" sz="2000" b="1" dirty="0" smtClean="0">
              <a:solidFill>
                <a:srgbClr val="0070C0"/>
              </a:solidFill>
              <a:latin typeface="Times New Roman" pitchFamily="18" charset="0"/>
              <a:cs typeface="Times New Roman" pitchFamily="18" charset="0"/>
            </a:endParaRPr>
          </a:p>
          <a:p>
            <a:pPr eaLnBrk="1" hangingPunct="1">
              <a:buFont typeface="Wingdings 2" panose="05020102010507070707" pitchFamily="18" charset="2"/>
              <a:buNone/>
              <a:defRPr/>
            </a:pPr>
            <a:endParaRPr lang="ru-RU" sz="2000" b="1" dirty="0" smtClean="0">
              <a:solidFill>
                <a:srgbClr val="0070C0"/>
              </a:solidFill>
              <a:latin typeface="Times New Roman" pitchFamily="18" charset="0"/>
              <a:cs typeface="Times New Roman" pitchFamily="18" charset="0"/>
            </a:endParaRPr>
          </a:p>
          <a:p>
            <a:pPr eaLnBrk="1" hangingPunct="1">
              <a:buFont typeface="Wingdings 2" panose="05020102010507070707" pitchFamily="18" charset="2"/>
              <a:buNone/>
              <a:defRPr/>
            </a:pPr>
            <a:endParaRPr lang="ru-RU" sz="2000" b="1" dirty="0" smtClean="0">
              <a:solidFill>
                <a:srgbClr val="0070C0"/>
              </a:solidFill>
              <a:latin typeface="Times New Roman" pitchFamily="18" charset="0"/>
              <a:cs typeface="Times New Roman" pitchFamily="18" charset="0"/>
            </a:endParaRPr>
          </a:p>
          <a:p>
            <a:pPr eaLnBrk="1" hangingPunct="1">
              <a:buFont typeface="Wingdings 2" panose="05020102010507070707" pitchFamily="18" charset="2"/>
              <a:buNone/>
              <a:defRPr/>
            </a:pPr>
            <a:endParaRPr lang="ru-RU" sz="2000" b="1" dirty="0" smtClean="0">
              <a:solidFill>
                <a:srgbClr val="0070C0"/>
              </a:solidFill>
              <a:latin typeface="Times New Roman" pitchFamily="18" charset="0"/>
              <a:cs typeface="Times New Roman" pitchFamily="18" charset="0"/>
            </a:endParaRPr>
          </a:p>
          <a:p>
            <a:pPr eaLnBrk="1" hangingPunct="1">
              <a:buFont typeface="Wingdings 2" panose="05020102010507070707" pitchFamily="18" charset="2"/>
              <a:buNone/>
              <a:defRPr/>
            </a:pPr>
            <a:endParaRPr lang="ru-RU" sz="2000" b="1" dirty="0" smtClean="0">
              <a:solidFill>
                <a:srgbClr val="0070C0"/>
              </a:solidFill>
              <a:latin typeface="Times New Roman" pitchFamily="18" charset="0"/>
              <a:cs typeface="Times New Roman" pitchFamily="18" charset="0"/>
            </a:endParaRPr>
          </a:p>
          <a:p>
            <a:pPr eaLnBrk="1" hangingPunct="1">
              <a:buFont typeface="Wingdings 2" panose="05020102010507070707" pitchFamily="18" charset="2"/>
              <a:buNone/>
              <a:defRPr/>
            </a:pPr>
            <a:endParaRPr lang="ru-RU" sz="2000" b="1" dirty="0" smtClean="0">
              <a:solidFill>
                <a:srgbClr val="0070C0"/>
              </a:solidFill>
              <a:latin typeface="Times New Roman" pitchFamily="18" charset="0"/>
              <a:cs typeface="Times New Roman" pitchFamily="18" charset="0"/>
            </a:endParaRPr>
          </a:p>
          <a:p>
            <a:pPr eaLnBrk="1" hangingPunct="1">
              <a:buFont typeface="Wingdings 2" panose="05020102010507070707" pitchFamily="18" charset="2"/>
              <a:buNone/>
              <a:defRPr/>
            </a:pPr>
            <a:endParaRPr lang="ru-RU" sz="2000" b="1" dirty="0" smtClean="0">
              <a:solidFill>
                <a:schemeClr val="accent5">
                  <a:lumMod val="50000"/>
                </a:schemeClr>
              </a:solidFill>
              <a:latin typeface="Times New Roman" pitchFamily="18" charset="0"/>
              <a:cs typeface="Times New Roman" pitchFamily="18" charset="0"/>
            </a:endParaRPr>
          </a:p>
          <a:p>
            <a:pPr eaLnBrk="1" hangingPunct="1">
              <a:buFont typeface="Wingdings 2" panose="05020102010507070707" pitchFamily="18" charset="2"/>
              <a:buNone/>
              <a:defRPr/>
            </a:pPr>
            <a:r>
              <a:rPr lang="en-US" sz="2000" b="1" dirty="0" smtClean="0">
                <a:solidFill>
                  <a:schemeClr val="accent5">
                    <a:lumMod val="50000"/>
                  </a:schemeClr>
                </a:solidFill>
                <a:latin typeface="Times New Roman" pitchFamily="18" charset="0"/>
                <a:cs typeface="Times New Roman" pitchFamily="18" charset="0"/>
              </a:rPr>
              <a:t>tg </a:t>
            </a:r>
            <a:r>
              <a:rPr lang="el-GR" sz="2000" b="1" dirty="0" smtClean="0">
                <a:solidFill>
                  <a:schemeClr val="accent5">
                    <a:lumMod val="50000"/>
                  </a:schemeClr>
                </a:solidFill>
                <a:latin typeface="Times New Roman" pitchFamily="18" charset="0"/>
                <a:cs typeface="Times New Roman" pitchFamily="18" charset="0"/>
              </a:rPr>
              <a:t>α</a:t>
            </a:r>
            <a:r>
              <a:rPr lang="ru-RU" sz="2000" b="1" dirty="0" smtClean="0">
                <a:solidFill>
                  <a:schemeClr val="accent5">
                    <a:lumMod val="50000"/>
                  </a:schemeClr>
                </a:solidFill>
                <a:latin typeface="Times New Roman" pitchFamily="18" charset="0"/>
                <a:cs typeface="Times New Roman" pitchFamily="18" charset="0"/>
              </a:rPr>
              <a:t>  </a:t>
            </a:r>
            <a:r>
              <a:rPr lang="en-US" sz="2000" b="1" dirty="0" smtClean="0">
                <a:solidFill>
                  <a:schemeClr val="accent5">
                    <a:lumMod val="50000"/>
                  </a:schemeClr>
                </a:solidFill>
                <a:latin typeface="Times New Roman" pitchFamily="18" charset="0"/>
                <a:cs typeface="Times New Roman" pitchFamily="18" charset="0"/>
              </a:rPr>
              <a:t> = U∙e / (d∙m</a:t>
            </a:r>
            <a:r>
              <a:rPr lang="en-US" sz="2000" b="1" baseline="-25000" dirty="0" smtClean="0">
                <a:solidFill>
                  <a:schemeClr val="accent5">
                    <a:lumMod val="50000"/>
                  </a:schemeClr>
                </a:solidFill>
                <a:latin typeface="Times New Roman" pitchFamily="18" charset="0"/>
                <a:cs typeface="Times New Roman" pitchFamily="18" charset="0"/>
              </a:rPr>
              <a:t>e</a:t>
            </a:r>
            <a:r>
              <a:rPr lang="en-US" sz="2000" b="1" dirty="0" smtClean="0">
                <a:solidFill>
                  <a:schemeClr val="accent5">
                    <a:lumMod val="50000"/>
                  </a:schemeClr>
                </a:solidFill>
                <a:latin typeface="Times New Roman" pitchFamily="18" charset="0"/>
                <a:cs typeface="Times New Roman" pitchFamily="18" charset="0"/>
              </a:rPr>
              <a:t>∙</a:t>
            </a:r>
            <a:r>
              <a:rPr lang="el-GR" sz="2000" b="1" dirty="0" smtClean="0">
                <a:solidFill>
                  <a:schemeClr val="accent5">
                    <a:lumMod val="50000"/>
                  </a:schemeClr>
                </a:solidFill>
                <a:latin typeface="Times New Roman" pitchFamily="18" charset="0"/>
                <a:cs typeface="Times New Roman" pitchFamily="18" charset="0"/>
              </a:rPr>
              <a:t>υ</a:t>
            </a:r>
            <a:r>
              <a:rPr lang="ru-RU" sz="2000" b="1" baseline="-25000" dirty="0" smtClean="0">
                <a:solidFill>
                  <a:schemeClr val="accent5">
                    <a:lumMod val="50000"/>
                  </a:schemeClr>
                </a:solidFill>
                <a:latin typeface="Times New Roman" pitchFamily="18" charset="0"/>
                <a:cs typeface="Times New Roman" pitchFamily="18" charset="0"/>
              </a:rPr>
              <a:t>0</a:t>
            </a:r>
            <a:r>
              <a:rPr lang="en-US" sz="2000" b="1" dirty="0" smtClean="0">
                <a:solidFill>
                  <a:schemeClr val="accent5">
                    <a:lumMod val="50000"/>
                  </a:schemeClr>
                </a:solidFill>
                <a:latin typeface="Times New Roman" pitchFamily="18" charset="0"/>
                <a:cs typeface="Times New Roman" pitchFamily="18" charset="0"/>
              </a:rPr>
              <a:t>)</a:t>
            </a:r>
          </a:p>
          <a:p>
            <a:pPr eaLnBrk="1" hangingPunct="1">
              <a:buFont typeface="Wingdings 2" panose="05020102010507070707" pitchFamily="18" charset="2"/>
              <a:buNone/>
              <a:defRPr/>
            </a:pPr>
            <a:r>
              <a:rPr lang="en-US" sz="2000" b="1" dirty="0" smtClean="0">
                <a:solidFill>
                  <a:srgbClr val="C00000"/>
                </a:solidFill>
                <a:latin typeface="Times New Roman" pitchFamily="18" charset="0"/>
                <a:cs typeface="Times New Roman" pitchFamily="18" charset="0"/>
              </a:rPr>
              <a:t>           </a:t>
            </a:r>
            <a:r>
              <a:rPr lang="el-GR" sz="2000" b="1" dirty="0" smtClean="0">
                <a:solidFill>
                  <a:srgbClr val="C00000"/>
                </a:solidFill>
                <a:latin typeface="Times New Roman" pitchFamily="18" charset="0"/>
                <a:cs typeface="Times New Roman" pitchFamily="18" charset="0"/>
              </a:rPr>
              <a:t>α</a:t>
            </a:r>
            <a:r>
              <a:rPr lang="ru-RU" sz="2000" b="1" dirty="0" smtClean="0">
                <a:solidFill>
                  <a:srgbClr val="C00000"/>
                </a:solidFill>
                <a:latin typeface="Times New Roman" pitchFamily="18" charset="0"/>
                <a:cs typeface="Times New Roman" pitchFamily="18" charset="0"/>
              </a:rPr>
              <a:t> = </a:t>
            </a:r>
            <a:r>
              <a:rPr lang="en-US" sz="2000" b="1" dirty="0" smtClean="0">
                <a:solidFill>
                  <a:srgbClr val="C00000"/>
                </a:solidFill>
                <a:latin typeface="Times New Roman" pitchFamily="18" charset="0"/>
                <a:cs typeface="Times New Roman" pitchFamily="18" charset="0"/>
              </a:rPr>
              <a:t>arctg (U∙e / (d∙m</a:t>
            </a:r>
            <a:r>
              <a:rPr lang="en-US" sz="2000" b="1" baseline="-25000" dirty="0" smtClean="0">
                <a:solidFill>
                  <a:srgbClr val="C00000"/>
                </a:solidFill>
                <a:latin typeface="Times New Roman" pitchFamily="18" charset="0"/>
                <a:cs typeface="Times New Roman" pitchFamily="18" charset="0"/>
              </a:rPr>
              <a:t>e</a:t>
            </a:r>
            <a:r>
              <a:rPr lang="en-US" sz="2000" b="1" dirty="0" smtClean="0">
                <a:solidFill>
                  <a:srgbClr val="C00000"/>
                </a:solidFill>
                <a:latin typeface="Times New Roman" pitchFamily="18" charset="0"/>
                <a:cs typeface="Times New Roman" pitchFamily="18" charset="0"/>
              </a:rPr>
              <a:t>∙</a:t>
            </a:r>
            <a:r>
              <a:rPr lang="el-GR" sz="2000" b="1" dirty="0" smtClean="0">
                <a:solidFill>
                  <a:srgbClr val="C00000"/>
                </a:solidFill>
                <a:latin typeface="Times New Roman" pitchFamily="18" charset="0"/>
                <a:cs typeface="Times New Roman" pitchFamily="18" charset="0"/>
              </a:rPr>
              <a:t>υ</a:t>
            </a:r>
            <a:r>
              <a:rPr lang="ru-RU" sz="2000" b="1" baseline="-25000" dirty="0" smtClean="0">
                <a:solidFill>
                  <a:srgbClr val="C00000"/>
                </a:solidFill>
                <a:latin typeface="Times New Roman" pitchFamily="18" charset="0"/>
                <a:cs typeface="Times New Roman" pitchFamily="18" charset="0"/>
              </a:rPr>
              <a:t>0</a:t>
            </a:r>
            <a:r>
              <a:rPr lang="en-US" sz="2000" b="1" dirty="0" smtClean="0">
                <a:solidFill>
                  <a:srgbClr val="C00000"/>
                </a:solidFill>
                <a:latin typeface="Times New Roman" pitchFamily="18" charset="0"/>
                <a:cs typeface="Times New Roman" pitchFamily="18" charset="0"/>
              </a:rPr>
              <a:t>))</a:t>
            </a:r>
          </a:p>
          <a:p>
            <a:pPr eaLnBrk="1" hangingPunct="1">
              <a:buFont typeface="Wingdings 2" panose="05020102010507070707" pitchFamily="18" charset="2"/>
              <a:buNone/>
              <a:defRPr/>
            </a:pPr>
            <a:endParaRPr lang="en-US" sz="2000" b="1" dirty="0" smtClean="0">
              <a:solidFill>
                <a:srgbClr val="C00000"/>
              </a:solidFill>
              <a:latin typeface="Times New Roman" pitchFamily="18" charset="0"/>
              <a:cs typeface="Times New Roman" pitchFamily="18" charset="0"/>
            </a:endParaRPr>
          </a:p>
          <a:p>
            <a:pPr eaLnBrk="1" hangingPunct="1">
              <a:buFont typeface="Wingdings 2" panose="05020102010507070707" pitchFamily="18" charset="2"/>
              <a:buNone/>
              <a:defRPr/>
            </a:pPr>
            <a:r>
              <a:rPr lang="en-US" sz="2000" b="1" dirty="0" smtClean="0">
                <a:solidFill>
                  <a:srgbClr val="C00000"/>
                </a:solidFill>
                <a:latin typeface="Times New Roman" pitchFamily="18" charset="0"/>
                <a:cs typeface="Times New Roman" pitchFamily="18" charset="0"/>
              </a:rPr>
              <a:t> </a:t>
            </a:r>
            <a:r>
              <a:rPr lang="ru-RU" sz="2000" b="1" dirty="0" smtClean="0">
                <a:solidFill>
                  <a:srgbClr val="C00000"/>
                </a:solidFill>
                <a:latin typeface="Times New Roman" pitchFamily="18" charset="0"/>
                <a:cs typeface="Times New Roman" pitchFamily="18" charset="0"/>
              </a:rPr>
              <a:t>   </a:t>
            </a:r>
            <a:r>
              <a:rPr lang="ru-RU" sz="1800" b="1" dirty="0" smtClean="0">
                <a:solidFill>
                  <a:schemeClr val="accent5">
                    <a:lumMod val="50000"/>
                  </a:schemeClr>
                </a:solidFill>
                <a:latin typeface="Times New Roman" pitchFamily="18" charset="0"/>
                <a:cs typeface="Times New Roman" pitchFamily="18" charset="0"/>
              </a:rPr>
              <a:t>ОТВЕТ:    </a:t>
            </a:r>
            <a:r>
              <a:rPr lang="el-GR" sz="1800" b="1" dirty="0" smtClean="0">
                <a:solidFill>
                  <a:srgbClr val="C00000"/>
                </a:solidFill>
                <a:latin typeface="Times New Roman" pitchFamily="18" charset="0"/>
                <a:cs typeface="Times New Roman" pitchFamily="18" charset="0"/>
              </a:rPr>
              <a:t>α</a:t>
            </a:r>
            <a:r>
              <a:rPr lang="ru-RU" sz="1800" b="1" dirty="0" smtClean="0">
                <a:solidFill>
                  <a:srgbClr val="C00000"/>
                </a:solidFill>
                <a:latin typeface="Times New Roman" pitchFamily="18" charset="0"/>
                <a:cs typeface="Times New Roman" pitchFamily="18" charset="0"/>
              </a:rPr>
              <a:t> = </a:t>
            </a:r>
            <a:r>
              <a:rPr lang="en-US" sz="1800" b="1" dirty="0" smtClean="0">
                <a:solidFill>
                  <a:srgbClr val="C00000"/>
                </a:solidFill>
                <a:latin typeface="Times New Roman" pitchFamily="18" charset="0"/>
                <a:cs typeface="Times New Roman" pitchFamily="18" charset="0"/>
              </a:rPr>
              <a:t>arctg (U∙e / (d∙m</a:t>
            </a:r>
            <a:r>
              <a:rPr lang="en-US" sz="1800" b="1" baseline="-25000" dirty="0" smtClean="0">
                <a:solidFill>
                  <a:srgbClr val="C00000"/>
                </a:solidFill>
                <a:latin typeface="Times New Roman" pitchFamily="18" charset="0"/>
                <a:cs typeface="Times New Roman" pitchFamily="18" charset="0"/>
              </a:rPr>
              <a:t>e</a:t>
            </a:r>
            <a:r>
              <a:rPr lang="en-US" sz="1800" b="1" dirty="0" smtClean="0">
                <a:solidFill>
                  <a:srgbClr val="C00000"/>
                </a:solidFill>
                <a:latin typeface="Times New Roman" pitchFamily="18" charset="0"/>
                <a:cs typeface="Times New Roman" pitchFamily="18" charset="0"/>
              </a:rPr>
              <a:t>∙</a:t>
            </a:r>
            <a:r>
              <a:rPr lang="el-GR" sz="1800" b="1" dirty="0" smtClean="0">
                <a:solidFill>
                  <a:srgbClr val="C00000"/>
                </a:solidFill>
                <a:latin typeface="Times New Roman" pitchFamily="18" charset="0"/>
                <a:cs typeface="Times New Roman" pitchFamily="18" charset="0"/>
              </a:rPr>
              <a:t>υ</a:t>
            </a:r>
            <a:r>
              <a:rPr lang="ru-RU" sz="1800" b="1" baseline="-25000" dirty="0" smtClean="0">
                <a:solidFill>
                  <a:srgbClr val="C00000"/>
                </a:solidFill>
                <a:latin typeface="Times New Roman" pitchFamily="18" charset="0"/>
                <a:cs typeface="Times New Roman" pitchFamily="18" charset="0"/>
              </a:rPr>
              <a:t>0</a:t>
            </a:r>
            <a:r>
              <a:rPr lang="en-US" sz="1800" b="1" dirty="0" smtClean="0">
                <a:solidFill>
                  <a:srgbClr val="C00000"/>
                </a:solidFill>
                <a:latin typeface="Times New Roman" pitchFamily="18" charset="0"/>
                <a:cs typeface="Times New Roman" pitchFamily="18" charset="0"/>
              </a:rPr>
              <a:t>))</a:t>
            </a:r>
            <a:endParaRPr lang="ru-RU" sz="2000" b="1" baseline="-25000" dirty="0" smtClean="0">
              <a:latin typeface="Times New Roman" pitchFamily="18" charset="0"/>
              <a:cs typeface="Times New Roman" pitchFamily="18" charset="0"/>
            </a:endParaRPr>
          </a:p>
          <a:p>
            <a:pPr eaLnBrk="1" hangingPunct="1">
              <a:buFont typeface="Wingdings 2" panose="05020102010507070707" pitchFamily="18" charset="2"/>
              <a:buNone/>
              <a:defRPr/>
            </a:pPr>
            <a:endParaRPr lang="ru-RU" sz="2000" b="1" dirty="0" smtClean="0">
              <a:latin typeface="Times New Roman" pitchFamily="18" charset="0"/>
              <a:cs typeface="Times New Roman" pitchFamily="18" charset="0"/>
            </a:endParaRPr>
          </a:p>
          <a:p>
            <a:pPr eaLnBrk="1" hangingPunct="1">
              <a:buFont typeface="Wingdings 2" panose="05020102010507070707" pitchFamily="18" charset="2"/>
              <a:buNone/>
              <a:defRPr/>
            </a:pPr>
            <a:endParaRPr lang="ru-RU" sz="2000" b="1" dirty="0" smtClean="0">
              <a:solidFill>
                <a:srgbClr val="0070C0"/>
              </a:solidFill>
              <a:latin typeface="Times New Roman" pitchFamily="18" charset="0"/>
              <a:cs typeface="Times New Roman" pitchFamily="18" charset="0"/>
            </a:endParaRPr>
          </a:p>
        </p:txBody>
      </p:sp>
      <p:sp>
        <p:nvSpPr>
          <p:cNvPr id="14340" name="Содержимое 5"/>
          <p:cNvSpPr>
            <a:spLocks noGrp="1"/>
          </p:cNvSpPr>
          <p:nvPr>
            <p:ph sz="half" idx="2"/>
          </p:nvPr>
        </p:nvSpPr>
        <p:spPr>
          <a:xfrm>
            <a:off x="3643313" y="1071563"/>
            <a:ext cx="5500687" cy="5786437"/>
          </a:xfrm>
        </p:spPr>
        <p:txBody>
          <a:bodyPr/>
          <a:lstStyle/>
          <a:p>
            <a:pPr eaLnBrk="1" hangingPunct="1">
              <a:buFont typeface="Wingdings 2" panose="05020102010507070707" pitchFamily="18" charset="2"/>
              <a:buNone/>
              <a:defRPr/>
            </a:pPr>
            <a:r>
              <a:rPr lang="ru-RU" sz="1800" b="1" dirty="0" smtClean="0">
                <a:latin typeface="Times New Roman" pitchFamily="18" charset="0"/>
                <a:cs typeface="Times New Roman" pitchFamily="18" charset="0"/>
              </a:rPr>
              <a:t>          </a:t>
            </a:r>
          </a:p>
          <a:p>
            <a:pPr eaLnBrk="1" hangingPunct="1">
              <a:buFont typeface="Wingdings 2" panose="05020102010507070707" pitchFamily="18" charset="2"/>
              <a:buNone/>
              <a:defRPr/>
            </a:pPr>
            <a:endParaRPr lang="ru-RU" sz="1800" b="1" dirty="0" smtClean="0">
              <a:latin typeface="Times New Roman" pitchFamily="18" charset="0"/>
              <a:cs typeface="Times New Roman" pitchFamily="18" charset="0"/>
            </a:endParaRPr>
          </a:p>
          <a:p>
            <a:pPr eaLnBrk="1" hangingPunct="1">
              <a:buFont typeface="Wingdings 2" panose="05020102010507070707" pitchFamily="18" charset="2"/>
              <a:buNone/>
              <a:defRPr/>
            </a:pPr>
            <a:r>
              <a:rPr lang="ru-RU" sz="1800" b="1" dirty="0" smtClean="0">
                <a:latin typeface="Times New Roman" pitchFamily="18" charset="0"/>
                <a:cs typeface="Times New Roman" pitchFamily="18" charset="0"/>
              </a:rPr>
              <a:t>                       +</a:t>
            </a:r>
          </a:p>
          <a:p>
            <a:pPr eaLnBrk="1" hangingPunct="1">
              <a:buFont typeface="Wingdings 2" panose="05020102010507070707" pitchFamily="18" charset="2"/>
              <a:buNone/>
              <a:defRPr/>
            </a:pPr>
            <a:endParaRPr lang="ru-RU" sz="1800" b="1" dirty="0" smtClean="0">
              <a:latin typeface="Times New Roman" pitchFamily="18" charset="0"/>
              <a:cs typeface="Times New Roman" pitchFamily="18" charset="0"/>
            </a:endParaRPr>
          </a:p>
          <a:p>
            <a:pPr eaLnBrk="1" hangingPunct="1">
              <a:buFont typeface="Wingdings 2" panose="05020102010507070707" pitchFamily="18" charset="2"/>
              <a:buNone/>
              <a:defRPr/>
            </a:pPr>
            <a:r>
              <a:rPr lang="ru-RU" sz="1800" b="1" dirty="0" smtClean="0">
                <a:latin typeface="Times New Roman" pitchFamily="18" charset="0"/>
                <a:cs typeface="Times New Roman" pitchFamily="18" charset="0"/>
              </a:rPr>
              <a:t>         </a:t>
            </a:r>
          </a:p>
          <a:p>
            <a:pPr eaLnBrk="1" hangingPunct="1">
              <a:buFont typeface="Wingdings 2" panose="05020102010507070707" pitchFamily="18" charset="2"/>
              <a:buNone/>
              <a:defRPr/>
            </a:pPr>
            <a:r>
              <a:rPr lang="ru-RU" sz="1800" b="1" dirty="0" smtClean="0">
                <a:latin typeface="Times New Roman" pitchFamily="18" charset="0"/>
                <a:cs typeface="Times New Roman" pitchFamily="18" charset="0"/>
              </a:rPr>
              <a:t>                      - </a:t>
            </a:r>
          </a:p>
          <a:p>
            <a:pPr eaLnBrk="1" hangingPunct="1">
              <a:buFont typeface="Wingdings 2" panose="05020102010507070707" pitchFamily="18" charset="2"/>
              <a:buNone/>
              <a:defRPr/>
            </a:pPr>
            <a:r>
              <a:rPr lang="ru-RU" sz="1600" b="1" dirty="0" smtClean="0">
                <a:solidFill>
                  <a:srgbClr val="C00000"/>
                </a:solidFill>
                <a:latin typeface="Times New Roman" pitchFamily="18" charset="0"/>
                <a:cs typeface="Times New Roman" pitchFamily="18" charset="0"/>
              </a:rPr>
              <a:t>РЕШЕНИЕ.   </a:t>
            </a:r>
          </a:p>
          <a:p>
            <a:pPr eaLnBrk="1" hangingPunct="1">
              <a:buFont typeface="Wingdings 2" panose="05020102010507070707" pitchFamily="18" charset="2"/>
              <a:buNone/>
              <a:defRPr/>
            </a:pPr>
            <a:r>
              <a:rPr lang="ru-RU" sz="2000" b="1" dirty="0" smtClean="0">
                <a:solidFill>
                  <a:srgbClr val="C00000"/>
                </a:solidFill>
                <a:latin typeface="Times New Roman" pitchFamily="18" charset="0"/>
                <a:cs typeface="Times New Roman" pitchFamily="18" charset="0"/>
              </a:rPr>
              <a:t>                   </a:t>
            </a:r>
            <a:r>
              <a:rPr lang="en-US" sz="2000" b="1" dirty="0" smtClean="0">
                <a:solidFill>
                  <a:srgbClr val="C00000"/>
                </a:solidFill>
                <a:latin typeface="Times New Roman" pitchFamily="18" charset="0"/>
                <a:cs typeface="Times New Roman" pitchFamily="18" charset="0"/>
              </a:rPr>
              <a:t>tg </a:t>
            </a:r>
            <a:r>
              <a:rPr lang="el-GR" sz="2000" b="1" dirty="0" smtClean="0">
                <a:solidFill>
                  <a:srgbClr val="C00000"/>
                </a:solidFill>
                <a:latin typeface="Times New Roman" pitchFamily="18" charset="0"/>
                <a:cs typeface="Times New Roman" pitchFamily="18" charset="0"/>
              </a:rPr>
              <a:t>α</a:t>
            </a:r>
            <a:r>
              <a:rPr lang="ru-RU" sz="2000" b="1" dirty="0" smtClean="0">
                <a:solidFill>
                  <a:srgbClr val="0070C0"/>
                </a:solidFill>
                <a:latin typeface="Times New Roman" pitchFamily="18" charset="0"/>
                <a:cs typeface="Times New Roman" pitchFamily="18" charset="0"/>
              </a:rPr>
              <a:t>  </a:t>
            </a:r>
            <a:r>
              <a:rPr lang="en-US" sz="2000" b="1" dirty="0" smtClean="0">
                <a:solidFill>
                  <a:srgbClr val="0070C0"/>
                </a:solidFill>
                <a:latin typeface="Times New Roman" pitchFamily="18" charset="0"/>
                <a:cs typeface="Times New Roman" pitchFamily="18" charset="0"/>
              </a:rPr>
              <a:t> </a:t>
            </a:r>
            <a:r>
              <a:rPr lang="en-US" sz="2000" b="1" dirty="0" smtClean="0">
                <a:solidFill>
                  <a:schemeClr val="accent5">
                    <a:lumMod val="50000"/>
                  </a:schemeClr>
                </a:solidFill>
                <a:latin typeface="Times New Roman" pitchFamily="18" charset="0"/>
                <a:cs typeface="Times New Roman" pitchFamily="18" charset="0"/>
              </a:rPr>
              <a:t>=</a:t>
            </a:r>
            <a:r>
              <a:rPr lang="ru-RU" sz="2000" b="1" dirty="0" smtClean="0">
                <a:solidFill>
                  <a:schemeClr val="accent5">
                    <a:lumMod val="50000"/>
                  </a:schemeClr>
                </a:solidFill>
                <a:latin typeface="Times New Roman" pitchFamily="18" charset="0"/>
                <a:cs typeface="Times New Roman" pitchFamily="18" charset="0"/>
              </a:rPr>
              <a:t>   </a:t>
            </a:r>
            <a:r>
              <a:rPr lang="en-US" sz="2000" b="1" dirty="0" smtClean="0">
                <a:solidFill>
                  <a:schemeClr val="accent5">
                    <a:lumMod val="50000"/>
                  </a:schemeClr>
                </a:solidFill>
                <a:latin typeface="Times New Roman" pitchFamily="18" charset="0"/>
                <a:cs typeface="Times New Roman" pitchFamily="18" charset="0"/>
              </a:rPr>
              <a:t> </a:t>
            </a:r>
            <a:r>
              <a:rPr lang="el-GR" sz="2000" b="1" dirty="0" smtClean="0">
                <a:solidFill>
                  <a:schemeClr val="accent5">
                    <a:lumMod val="50000"/>
                  </a:schemeClr>
                </a:solidFill>
                <a:latin typeface="Times New Roman" pitchFamily="18" charset="0"/>
                <a:cs typeface="Times New Roman" pitchFamily="18" charset="0"/>
              </a:rPr>
              <a:t>υ</a:t>
            </a:r>
            <a:r>
              <a:rPr lang="ru-RU" sz="2000" b="1" baseline="-25000" dirty="0" smtClean="0">
                <a:solidFill>
                  <a:schemeClr val="accent5">
                    <a:lumMod val="50000"/>
                  </a:schemeClr>
                </a:solidFill>
                <a:latin typeface="Times New Roman" pitchFamily="18" charset="0"/>
                <a:cs typeface="Times New Roman" pitchFamily="18" charset="0"/>
              </a:rPr>
              <a:t>у</a:t>
            </a:r>
            <a:r>
              <a:rPr lang="ru-RU" sz="2000" b="1" baseline="-25000" dirty="0" smtClean="0">
                <a:latin typeface="Times New Roman" pitchFamily="18" charset="0"/>
                <a:cs typeface="Times New Roman" pitchFamily="18" charset="0"/>
              </a:rPr>
              <a:t>    </a:t>
            </a:r>
            <a:r>
              <a:rPr lang="en-US" sz="2000" b="1" baseline="-25000" dirty="0" smtClean="0">
                <a:latin typeface="Times New Roman" pitchFamily="18" charset="0"/>
                <a:cs typeface="Times New Roman" pitchFamily="18" charset="0"/>
              </a:rPr>
              <a:t> </a:t>
            </a:r>
            <a:r>
              <a:rPr lang="ru-RU" sz="2000" b="1" baseline="-25000" dirty="0" smtClean="0">
                <a:latin typeface="Times New Roman" pitchFamily="18" charset="0"/>
                <a:cs typeface="Times New Roman" pitchFamily="18" charset="0"/>
              </a:rPr>
              <a:t>  </a:t>
            </a:r>
            <a:r>
              <a:rPr lang="en-US" sz="2000" b="1" dirty="0" smtClean="0">
                <a:solidFill>
                  <a:srgbClr val="0070C0"/>
                </a:solidFill>
                <a:latin typeface="Times New Roman" pitchFamily="18" charset="0"/>
                <a:cs typeface="Times New Roman" pitchFamily="18" charset="0"/>
              </a:rPr>
              <a:t>/</a:t>
            </a:r>
            <a:r>
              <a:rPr lang="ru-RU" sz="2000" b="1" dirty="0" smtClean="0">
                <a:solidFill>
                  <a:srgbClr val="0070C0"/>
                </a:solidFill>
                <a:latin typeface="Times New Roman" pitchFamily="18" charset="0"/>
                <a:cs typeface="Times New Roman" pitchFamily="18" charset="0"/>
              </a:rPr>
              <a:t>  </a:t>
            </a:r>
            <a:r>
              <a:rPr lang="en-US" sz="2000" b="1" dirty="0" smtClean="0">
                <a:solidFill>
                  <a:srgbClr val="0070C0"/>
                </a:solidFill>
                <a:latin typeface="Times New Roman" pitchFamily="18" charset="0"/>
                <a:cs typeface="Times New Roman" pitchFamily="18" charset="0"/>
              </a:rPr>
              <a:t> </a:t>
            </a:r>
            <a:r>
              <a:rPr lang="ru-RU" sz="2000" b="1" dirty="0" smtClean="0">
                <a:solidFill>
                  <a:srgbClr val="0070C0"/>
                </a:solidFill>
                <a:latin typeface="Times New Roman" pitchFamily="18" charset="0"/>
                <a:cs typeface="Times New Roman" pitchFamily="18" charset="0"/>
              </a:rPr>
              <a:t>  </a:t>
            </a:r>
            <a:r>
              <a:rPr lang="el-GR" sz="2000" b="1" dirty="0" smtClean="0">
                <a:solidFill>
                  <a:srgbClr val="0070C0"/>
                </a:solidFill>
                <a:latin typeface="Times New Roman" pitchFamily="18" charset="0"/>
                <a:cs typeface="Times New Roman" pitchFamily="18" charset="0"/>
              </a:rPr>
              <a:t>υ</a:t>
            </a:r>
            <a:r>
              <a:rPr lang="ru-RU" sz="2000" b="1" baseline="-25000" dirty="0" smtClean="0">
                <a:solidFill>
                  <a:srgbClr val="0070C0"/>
                </a:solidFill>
                <a:latin typeface="Times New Roman" pitchFamily="18" charset="0"/>
                <a:cs typeface="Times New Roman" pitchFamily="18" charset="0"/>
              </a:rPr>
              <a:t>х</a:t>
            </a:r>
            <a:endParaRPr lang="en-US" sz="2000" b="1" baseline="-25000" dirty="0" smtClean="0">
              <a:solidFill>
                <a:srgbClr val="0070C0"/>
              </a:solidFill>
              <a:latin typeface="Times New Roman" pitchFamily="18" charset="0"/>
              <a:cs typeface="Times New Roman" pitchFamily="18" charset="0"/>
            </a:endParaRPr>
          </a:p>
          <a:p>
            <a:pPr eaLnBrk="1" hangingPunct="1">
              <a:buFont typeface="Wingdings 2" panose="05020102010507070707" pitchFamily="18" charset="2"/>
              <a:buNone/>
              <a:defRPr/>
            </a:pPr>
            <a:endParaRPr lang="ru-RU" sz="2000" b="1" baseline="-25000" dirty="0" smtClean="0">
              <a:latin typeface="Times New Roman" pitchFamily="18" charset="0"/>
              <a:cs typeface="Times New Roman" pitchFamily="18" charset="0"/>
            </a:endParaRPr>
          </a:p>
          <a:p>
            <a:pPr eaLnBrk="1" hangingPunct="1">
              <a:buFont typeface="Wingdings 2" panose="05020102010507070707" pitchFamily="18" charset="2"/>
              <a:buNone/>
              <a:defRPr/>
            </a:pPr>
            <a:r>
              <a:rPr lang="ru-RU" sz="2000" b="1" dirty="0" smtClean="0">
                <a:solidFill>
                  <a:schemeClr val="accent5">
                    <a:lumMod val="50000"/>
                  </a:schemeClr>
                </a:solidFill>
                <a:latin typeface="Times New Roman" pitchFamily="18" charset="0"/>
                <a:cs typeface="Times New Roman" pitchFamily="18" charset="0"/>
              </a:rPr>
              <a:t>                           </a:t>
            </a:r>
            <a:r>
              <a:rPr lang="el-GR" sz="2000" b="1" dirty="0" smtClean="0">
                <a:solidFill>
                  <a:schemeClr val="accent5">
                    <a:lumMod val="50000"/>
                  </a:schemeClr>
                </a:solidFill>
                <a:latin typeface="Times New Roman" pitchFamily="18" charset="0"/>
                <a:cs typeface="Times New Roman" pitchFamily="18" charset="0"/>
              </a:rPr>
              <a:t>υ</a:t>
            </a:r>
            <a:r>
              <a:rPr lang="ru-RU" sz="2000" b="1" baseline="-25000" dirty="0" smtClean="0">
                <a:solidFill>
                  <a:schemeClr val="accent5">
                    <a:lumMod val="50000"/>
                  </a:schemeClr>
                </a:solidFill>
                <a:latin typeface="Times New Roman" pitchFamily="18" charset="0"/>
                <a:cs typeface="Times New Roman" pitchFamily="18" charset="0"/>
              </a:rPr>
              <a:t>у </a:t>
            </a:r>
            <a:r>
              <a:rPr lang="ru-RU" sz="2000" b="1" dirty="0" smtClean="0">
                <a:solidFill>
                  <a:schemeClr val="accent5">
                    <a:lumMod val="50000"/>
                  </a:schemeClr>
                </a:solidFill>
                <a:latin typeface="Times New Roman" pitchFamily="18" charset="0"/>
                <a:cs typeface="Times New Roman" pitchFamily="18" charset="0"/>
              </a:rPr>
              <a:t>=</a:t>
            </a:r>
            <a:r>
              <a:rPr lang="ru-RU" sz="2000" b="1" baseline="-25000" dirty="0" smtClean="0">
                <a:solidFill>
                  <a:schemeClr val="accent5">
                    <a:lumMod val="50000"/>
                  </a:schemeClr>
                </a:solidFill>
                <a:latin typeface="Times New Roman" pitchFamily="18" charset="0"/>
                <a:cs typeface="Times New Roman" pitchFamily="18" charset="0"/>
              </a:rPr>
              <a:t> </a:t>
            </a:r>
            <a:r>
              <a:rPr lang="en-US" sz="2000" b="1" dirty="0" smtClean="0">
                <a:solidFill>
                  <a:schemeClr val="accent5">
                    <a:lumMod val="50000"/>
                  </a:schemeClr>
                </a:solidFill>
                <a:latin typeface="Times New Roman" pitchFamily="18" charset="0"/>
                <a:cs typeface="Times New Roman" pitchFamily="18" charset="0"/>
              </a:rPr>
              <a:t>a</a:t>
            </a:r>
            <a:r>
              <a:rPr lang="ru-RU" sz="2000" b="1" dirty="0" smtClean="0">
                <a:solidFill>
                  <a:schemeClr val="accent5">
                    <a:lumMod val="50000"/>
                  </a:schemeClr>
                </a:solidFill>
                <a:latin typeface="Times New Roman" pitchFamily="18" charset="0"/>
                <a:cs typeface="Times New Roman" pitchFamily="18" charset="0"/>
              </a:rPr>
              <a:t>∙</a:t>
            </a:r>
            <a:r>
              <a:rPr lang="en-US" sz="2000" b="1" dirty="0" smtClean="0">
                <a:solidFill>
                  <a:schemeClr val="accent5">
                    <a:lumMod val="50000"/>
                  </a:schemeClr>
                </a:solidFill>
                <a:latin typeface="Times New Roman" pitchFamily="18" charset="0"/>
                <a:cs typeface="Times New Roman" pitchFamily="18" charset="0"/>
              </a:rPr>
              <a:t>t</a:t>
            </a:r>
            <a:r>
              <a:rPr lang="ru-RU" sz="2000" b="1" dirty="0" smtClean="0">
                <a:solidFill>
                  <a:schemeClr val="accent5">
                    <a:lumMod val="50000"/>
                  </a:schemeClr>
                </a:solidFill>
                <a:latin typeface="Times New Roman" pitchFamily="18" charset="0"/>
                <a:cs typeface="Times New Roman" pitchFamily="18" charset="0"/>
              </a:rPr>
              <a:t>    </a:t>
            </a:r>
            <a:r>
              <a:rPr lang="el-GR" sz="2000" b="1" dirty="0" smtClean="0">
                <a:solidFill>
                  <a:srgbClr val="0070C0"/>
                </a:solidFill>
                <a:latin typeface="Times New Roman" pitchFamily="18" charset="0"/>
                <a:cs typeface="Times New Roman" pitchFamily="18" charset="0"/>
              </a:rPr>
              <a:t>υ</a:t>
            </a:r>
            <a:r>
              <a:rPr lang="ru-RU" sz="2000" b="1" baseline="-25000" dirty="0" smtClean="0">
                <a:solidFill>
                  <a:srgbClr val="0070C0"/>
                </a:solidFill>
                <a:latin typeface="Times New Roman" pitchFamily="18" charset="0"/>
                <a:cs typeface="Times New Roman" pitchFamily="18" charset="0"/>
              </a:rPr>
              <a:t>х</a:t>
            </a:r>
            <a:r>
              <a:rPr lang="ru-RU" sz="2000" b="1" dirty="0" smtClean="0">
                <a:solidFill>
                  <a:srgbClr val="0070C0"/>
                </a:solidFill>
                <a:latin typeface="Times New Roman" pitchFamily="18" charset="0"/>
                <a:cs typeface="Times New Roman" pitchFamily="18" charset="0"/>
              </a:rPr>
              <a:t>= </a:t>
            </a:r>
            <a:r>
              <a:rPr lang="el-GR" sz="2000" b="1" dirty="0" smtClean="0">
                <a:solidFill>
                  <a:srgbClr val="0070C0"/>
                </a:solidFill>
                <a:latin typeface="Times New Roman" pitchFamily="18" charset="0"/>
                <a:cs typeface="Times New Roman" pitchFamily="18" charset="0"/>
              </a:rPr>
              <a:t>υ</a:t>
            </a:r>
            <a:r>
              <a:rPr lang="ru-RU" sz="2000" b="1" baseline="-25000" dirty="0" smtClean="0">
                <a:solidFill>
                  <a:srgbClr val="0070C0"/>
                </a:solidFill>
                <a:latin typeface="Times New Roman" pitchFamily="18" charset="0"/>
                <a:cs typeface="Times New Roman" pitchFamily="18" charset="0"/>
              </a:rPr>
              <a:t>0</a:t>
            </a:r>
            <a:r>
              <a:rPr lang="ru-RU" sz="2000" b="1" dirty="0" smtClean="0">
                <a:solidFill>
                  <a:srgbClr val="0070C0"/>
                </a:solidFill>
                <a:latin typeface="Times New Roman" pitchFamily="18" charset="0"/>
                <a:cs typeface="Times New Roman" pitchFamily="18" charset="0"/>
              </a:rPr>
              <a:t>∙</a:t>
            </a:r>
            <a:r>
              <a:rPr lang="en-US" sz="2000" b="1" dirty="0" smtClean="0">
                <a:solidFill>
                  <a:srgbClr val="0070C0"/>
                </a:solidFill>
                <a:latin typeface="Times New Roman" pitchFamily="18" charset="0"/>
                <a:cs typeface="Times New Roman" pitchFamily="18" charset="0"/>
              </a:rPr>
              <a:t>t</a:t>
            </a:r>
            <a:endParaRPr lang="ru-RU" sz="2000" b="1" dirty="0" smtClean="0">
              <a:solidFill>
                <a:srgbClr val="0070C0"/>
              </a:solidFill>
              <a:latin typeface="Times New Roman" pitchFamily="18" charset="0"/>
              <a:cs typeface="Times New Roman" pitchFamily="18" charset="0"/>
            </a:endParaRPr>
          </a:p>
          <a:p>
            <a:pPr eaLnBrk="1" hangingPunct="1">
              <a:buFont typeface="Wingdings 2" panose="05020102010507070707" pitchFamily="18" charset="2"/>
              <a:buNone/>
              <a:defRPr/>
            </a:pPr>
            <a:r>
              <a:rPr lang="en-US" sz="2000" b="1" dirty="0" smtClean="0">
                <a:latin typeface="Times New Roman" pitchFamily="18" charset="0"/>
                <a:cs typeface="Times New Roman" pitchFamily="18" charset="0"/>
              </a:rPr>
              <a:t>                      </a:t>
            </a:r>
          </a:p>
          <a:p>
            <a:pPr eaLnBrk="1" hangingPunct="1">
              <a:buFont typeface="Wingdings 2" panose="05020102010507070707" pitchFamily="18" charset="2"/>
              <a:buNone/>
              <a:defRPr/>
            </a:pPr>
            <a:r>
              <a:rPr lang="en-US" sz="2000" b="1" dirty="0" smtClean="0">
                <a:latin typeface="Times New Roman" pitchFamily="18" charset="0"/>
                <a:cs typeface="Times New Roman" pitchFamily="18" charset="0"/>
              </a:rPr>
              <a:t>                        </a:t>
            </a:r>
            <a:r>
              <a:rPr lang="ru-RU" sz="2000" b="1" dirty="0" smtClean="0">
                <a:solidFill>
                  <a:schemeClr val="accent5">
                    <a:lumMod val="50000"/>
                  </a:schemeClr>
                </a:solidFill>
                <a:latin typeface="Times New Roman" pitchFamily="18" charset="0"/>
                <a:cs typeface="Times New Roman" pitchFamily="18" charset="0"/>
              </a:rPr>
              <a:t>а = </a:t>
            </a:r>
            <a:r>
              <a:rPr lang="en-US" sz="2000" b="1" dirty="0" smtClean="0">
                <a:solidFill>
                  <a:schemeClr val="accent5">
                    <a:lumMod val="50000"/>
                  </a:schemeClr>
                </a:solidFill>
                <a:latin typeface="Times New Roman" pitchFamily="18" charset="0"/>
                <a:cs typeface="Times New Roman" pitchFamily="18" charset="0"/>
              </a:rPr>
              <a:t>F</a:t>
            </a:r>
            <a:r>
              <a:rPr lang="ru-RU" sz="2000" b="1" baseline="-25000" dirty="0" smtClean="0">
                <a:solidFill>
                  <a:schemeClr val="accent5">
                    <a:lumMod val="50000"/>
                  </a:schemeClr>
                </a:solidFill>
                <a:latin typeface="Times New Roman" pitchFamily="18" charset="0"/>
                <a:cs typeface="Times New Roman" pitchFamily="18" charset="0"/>
              </a:rPr>
              <a:t>к </a:t>
            </a:r>
            <a:r>
              <a:rPr lang="ru-RU" sz="2000" b="1" dirty="0" smtClean="0">
                <a:solidFill>
                  <a:schemeClr val="accent5">
                    <a:lumMod val="50000"/>
                  </a:schemeClr>
                </a:solidFill>
                <a:latin typeface="Times New Roman" pitchFamily="18" charset="0"/>
                <a:cs typeface="Times New Roman" pitchFamily="18" charset="0"/>
              </a:rPr>
              <a:t>/ </a:t>
            </a:r>
            <a:r>
              <a:rPr lang="en-US" sz="2000" b="1" dirty="0" smtClean="0">
                <a:solidFill>
                  <a:schemeClr val="accent5">
                    <a:lumMod val="50000"/>
                  </a:schemeClr>
                </a:solidFill>
                <a:latin typeface="Times New Roman" pitchFamily="18" charset="0"/>
                <a:cs typeface="Times New Roman" pitchFamily="18" charset="0"/>
              </a:rPr>
              <a:t>m</a:t>
            </a:r>
            <a:r>
              <a:rPr lang="en-US" sz="2000" b="1" baseline="-25000" dirty="0" smtClean="0">
                <a:solidFill>
                  <a:schemeClr val="accent5">
                    <a:lumMod val="50000"/>
                  </a:schemeClr>
                </a:solidFill>
                <a:latin typeface="Times New Roman" pitchFamily="18" charset="0"/>
                <a:cs typeface="Times New Roman" pitchFamily="18" charset="0"/>
              </a:rPr>
              <a:t>e </a:t>
            </a:r>
            <a:r>
              <a:rPr lang="en-US" sz="2000" b="1" dirty="0" smtClean="0">
                <a:solidFill>
                  <a:schemeClr val="accent5">
                    <a:lumMod val="50000"/>
                  </a:schemeClr>
                </a:solidFill>
                <a:latin typeface="Times New Roman" pitchFamily="18" charset="0"/>
                <a:cs typeface="Times New Roman" pitchFamily="18" charset="0"/>
              </a:rPr>
              <a:t>  </a:t>
            </a:r>
          </a:p>
          <a:p>
            <a:pPr eaLnBrk="1" hangingPunct="1">
              <a:buFont typeface="Wingdings 2" panose="05020102010507070707" pitchFamily="18" charset="2"/>
              <a:buNone/>
              <a:defRPr/>
            </a:pPr>
            <a:endParaRPr lang="en-US" sz="2000" b="1" dirty="0" smtClean="0">
              <a:latin typeface="Times New Roman" pitchFamily="18" charset="0"/>
              <a:cs typeface="Times New Roman" pitchFamily="18" charset="0"/>
            </a:endParaRPr>
          </a:p>
          <a:p>
            <a:pPr eaLnBrk="1" hangingPunct="1">
              <a:buFont typeface="Wingdings 2" panose="05020102010507070707" pitchFamily="18" charset="2"/>
              <a:buNone/>
              <a:defRPr/>
            </a:pPr>
            <a:r>
              <a:rPr lang="en-US" sz="2000" b="1" baseline="-25000" dirty="0" smtClean="0">
                <a:latin typeface="Times New Roman" pitchFamily="18" charset="0"/>
                <a:cs typeface="Times New Roman" pitchFamily="18" charset="0"/>
              </a:rPr>
              <a:t>                             </a:t>
            </a:r>
            <a:r>
              <a:rPr lang="ru-RU" sz="2000" b="1" baseline="-25000" dirty="0" smtClean="0">
                <a:latin typeface="Times New Roman" pitchFamily="18" charset="0"/>
                <a:cs typeface="Times New Roman" pitchFamily="18" charset="0"/>
              </a:rPr>
              <a:t> </a:t>
            </a:r>
            <a:r>
              <a:rPr lang="en-US" sz="2000" b="1" dirty="0" smtClean="0">
                <a:solidFill>
                  <a:schemeClr val="accent5">
                    <a:lumMod val="50000"/>
                  </a:schemeClr>
                </a:solidFill>
                <a:latin typeface="Times New Roman" pitchFamily="18" charset="0"/>
                <a:cs typeface="Times New Roman" pitchFamily="18" charset="0"/>
              </a:rPr>
              <a:t>F</a:t>
            </a:r>
            <a:r>
              <a:rPr lang="ru-RU" sz="2000" b="1" baseline="-25000" dirty="0" smtClean="0">
                <a:solidFill>
                  <a:schemeClr val="accent5">
                    <a:lumMod val="50000"/>
                  </a:schemeClr>
                </a:solidFill>
                <a:latin typeface="Times New Roman" pitchFamily="18" charset="0"/>
                <a:cs typeface="Times New Roman" pitchFamily="18" charset="0"/>
              </a:rPr>
              <a:t>к</a:t>
            </a:r>
            <a:r>
              <a:rPr lang="en-US" sz="2000" b="1" baseline="-25000" dirty="0" smtClean="0">
                <a:solidFill>
                  <a:schemeClr val="accent5">
                    <a:lumMod val="50000"/>
                  </a:schemeClr>
                </a:solidFill>
                <a:latin typeface="Times New Roman" pitchFamily="18" charset="0"/>
                <a:cs typeface="Times New Roman" pitchFamily="18" charset="0"/>
              </a:rPr>
              <a:t> </a:t>
            </a:r>
            <a:r>
              <a:rPr lang="en-US" sz="2000" b="1" dirty="0" smtClean="0">
                <a:solidFill>
                  <a:schemeClr val="accent5">
                    <a:lumMod val="50000"/>
                  </a:schemeClr>
                </a:solidFill>
                <a:latin typeface="Times New Roman" pitchFamily="18" charset="0"/>
                <a:cs typeface="Times New Roman" pitchFamily="18" charset="0"/>
              </a:rPr>
              <a:t> = E∙e</a:t>
            </a:r>
          </a:p>
          <a:p>
            <a:pPr eaLnBrk="1" hangingPunct="1">
              <a:buFont typeface="Wingdings 2" panose="05020102010507070707" pitchFamily="18" charset="2"/>
              <a:buNone/>
              <a:defRPr/>
            </a:pPr>
            <a:endParaRPr lang="en-US" sz="2000" b="1" dirty="0" smtClean="0">
              <a:latin typeface="Times New Roman" pitchFamily="18" charset="0"/>
              <a:cs typeface="Times New Roman" pitchFamily="18" charset="0"/>
            </a:endParaRPr>
          </a:p>
          <a:p>
            <a:pPr eaLnBrk="1" hangingPunct="1">
              <a:buFont typeface="Wingdings 2" panose="05020102010507070707" pitchFamily="18" charset="2"/>
              <a:buNone/>
              <a:defRPr/>
            </a:pPr>
            <a:r>
              <a:rPr lang="en-US" sz="2000" b="1" dirty="0" smtClean="0">
                <a:latin typeface="Times New Roman" pitchFamily="18" charset="0"/>
                <a:cs typeface="Times New Roman" pitchFamily="18" charset="0"/>
              </a:rPr>
              <a:t>                    </a:t>
            </a:r>
            <a:r>
              <a:rPr lang="en-US" sz="2000" b="1" dirty="0" smtClean="0">
                <a:solidFill>
                  <a:schemeClr val="accent5">
                    <a:lumMod val="50000"/>
                  </a:schemeClr>
                </a:solidFill>
                <a:latin typeface="Times New Roman" pitchFamily="18" charset="0"/>
                <a:cs typeface="Times New Roman" pitchFamily="18" charset="0"/>
              </a:rPr>
              <a:t>E = U/d</a:t>
            </a:r>
            <a:endParaRPr lang="ru-RU" sz="2000" b="1" dirty="0" smtClean="0">
              <a:latin typeface="Times New Roman" pitchFamily="18" charset="0"/>
              <a:cs typeface="Times New Roman" pitchFamily="18" charset="0"/>
            </a:endParaRPr>
          </a:p>
        </p:txBody>
      </p:sp>
      <p:sp>
        <p:nvSpPr>
          <p:cNvPr id="7" name="Прямоугольник 6"/>
          <p:cNvSpPr/>
          <p:nvPr/>
        </p:nvSpPr>
        <p:spPr>
          <a:xfrm flipV="1">
            <a:off x="5214938" y="2000250"/>
            <a:ext cx="2786062" cy="460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l-GR" dirty="0">
                <a:latin typeface="Times New Roman" pitchFamily="18" charset="0"/>
                <a:cs typeface="Times New Roman" pitchFamily="18" charset="0"/>
              </a:rPr>
              <a:t>υ</a:t>
            </a:r>
            <a:endParaRPr lang="ru-RU" dirty="0">
              <a:latin typeface="Times New Roman" pitchFamily="18" charset="0"/>
              <a:cs typeface="Times New Roman" pitchFamily="18" charset="0"/>
            </a:endParaRPr>
          </a:p>
          <a:p>
            <a:pPr algn="ctr" eaLnBrk="1" fontAlgn="auto" hangingPunct="1">
              <a:spcBef>
                <a:spcPts val="0"/>
              </a:spcBef>
              <a:spcAft>
                <a:spcPts val="0"/>
              </a:spcAft>
              <a:defRPr/>
            </a:pPr>
            <a:endParaRPr lang="ru-RU" dirty="0"/>
          </a:p>
        </p:txBody>
      </p:sp>
      <p:sp>
        <p:nvSpPr>
          <p:cNvPr id="8" name="Прямоугольник 7"/>
          <p:cNvSpPr/>
          <p:nvPr/>
        </p:nvSpPr>
        <p:spPr>
          <a:xfrm>
            <a:off x="5214938" y="2714625"/>
            <a:ext cx="2714625" cy="460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dirty="0"/>
          </a:p>
        </p:txBody>
      </p:sp>
      <p:cxnSp>
        <p:nvCxnSpPr>
          <p:cNvPr id="10" name="Прямая со стрелкой 9"/>
          <p:cNvCxnSpPr/>
          <p:nvPr/>
        </p:nvCxnSpPr>
        <p:spPr>
          <a:xfrm>
            <a:off x="5286375" y="2428875"/>
            <a:ext cx="785813" cy="1588"/>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flipV="1">
            <a:off x="5572125" y="2357438"/>
            <a:ext cx="2428875" cy="6985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4" name="Дуга 13"/>
          <p:cNvSpPr/>
          <p:nvPr/>
        </p:nvSpPr>
        <p:spPr>
          <a:xfrm>
            <a:off x="6286500" y="2428875"/>
            <a:ext cx="46038" cy="46038"/>
          </a:xfrm>
          <a:prstGeom prst="arc">
            <a:avLst/>
          </a:prstGeom>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ru-RU" dirty="0"/>
          </a:p>
        </p:txBody>
      </p:sp>
      <p:sp>
        <p:nvSpPr>
          <p:cNvPr id="15" name="Полилиния 14"/>
          <p:cNvSpPr/>
          <p:nvPr/>
        </p:nvSpPr>
        <p:spPr>
          <a:xfrm>
            <a:off x="5214938" y="2071688"/>
            <a:ext cx="2681287" cy="358775"/>
          </a:xfrm>
          <a:custGeom>
            <a:avLst/>
            <a:gdLst>
              <a:gd name="connsiteX0" fmla="*/ 0 w 2699657"/>
              <a:gd name="connsiteY0" fmla="*/ 359228 h 359228"/>
              <a:gd name="connsiteX1" fmla="*/ 283029 w 2699657"/>
              <a:gd name="connsiteY1" fmla="*/ 348343 h 359228"/>
              <a:gd name="connsiteX2" fmla="*/ 914400 w 2699657"/>
              <a:gd name="connsiteY2" fmla="*/ 304800 h 359228"/>
              <a:gd name="connsiteX3" fmla="*/ 1317171 w 2699657"/>
              <a:gd name="connsiteY3" fmla="*/ 261257 h 359228"/>
              <a:gd name="connsiteX4" fmla="*/ 1665514 w 2699657"/>
              <a:gd name="connsiteY4" fmla="*/ 206828 h 359228"/>
              <a:gd name="connsiteX5" fmla="*/ 1883229 w 2699657"/>
              <a:gd name="connsiteY5" fmla="*/ 163285 h 359228"/>
              <a:gd name="connsiteX6" fmla="*/ 2307771 w 2699657"/>
              <a:gd name="connsiteY6" fmla="*/ 76200 h 359228"/>
              <a:gd name="connsiteX7" fmla="*/ 2645229 w 2699657"/>
              <a:gd name="connsiteY7" fmla="*/ 10885 h 359228"/>
              <a:gd name="connsiteX8" fmla="*/ 2699657 w 2699657"/>
              <a:gd name="connsiteY8" fmla="*/ 0 h 359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99657" h="359228">
                <a:moveTo>
                  <a:pt x="0" y="359228"/>
                </a:moveTo>
                <a:cubicBezTo>
                  <a:pt x="65314" y="358321"/>
                  <a:pt x="283029" y="348343"/>
                  <a:pt x="283029" y="348343"/>
                </a:cubicBezTo>
                <a:lnTo>
                  <a:pt x="914400" y="304800"/>
                </a:lnTo>
                <a:cubicBezTo>
                  <a:pt x="1086757" y="290286"/>
                  <a:pt x="1191985" y="277586"/>
                  <a:pt x="1317171" y="261257"/>
                </a:cubicBezTo>
                <a:cubicBezTo>
                  <a:pt x="1442357" y="244928"/>
                  <a:pt x="1571171" y="223157"/>
                  <a:pt x="1665514" y="206828"/>
                </a:cubicBezTo>
                <a:cubicBezTo>
                  <a:pt x="1759857" y="190499"/>
                  <a:pt x="1883229" y="163285"/>
                  <a:pt x="1883229" y="163285"/>
                </a:cubicBezTo>
                <a:lnTo>
                  <a:pt x="2307771" y="76200"/>
                </a:lnTo>
                <a:lnTo>
                  <a:pt x="2645229" y="10885"/>
                </a:lnTo>
                <a:lnTo>
                  <a:pt x="2699657" y="0"/>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ru-RU" dirty="0"/>
          </a:p>
        </p:txBody>
      </p:sp>
      <p:cxnSp>
        <p:nvCxnSpPr>
          <p:cNvPr id="20" name="Прямая со стрелкой 19"/>
          <p:cNvCxnSpPr/>
          <p:nvPr/>
        </p:nvCxnSpPr>
        <p:spPr>
          <a:xfrm>
            <a:off x="8001000" y="2071688"/>
            <a:ext cx="571500" cy="1587"/>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p:nvPr/>
        </p:nvCxnSpPr>
        <p:spPr>
          <a:xfrm rot="5400000" flipH="1" flipV="1">
            <a:off x="7823200" y="1820863"/>
            <a:ext cx="357187" cy="1588"/>
          </a:xfrm>
          <a:prstGeom prst="straightConnector1">
            <a:avLst/>
          </a:prstGeom>
          <a:ln w="1587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a:off x="7572375" y="2071688"/>
            <a:ext cx="1285875" cy="1587"/>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rot="5400000" flipH="1" flipV="1">
            <a:off x="7608888" y="1749425"/>
            <a:ext cx="785812" cy="1588"/>
          </a:xfrm>
          <a:prstGeom prst="straightConnector1">
            <a:avLst/>
          </a:prstGeom>
          <a:ln w="12700">
            <a:prstDash val="dash"/>
            <a:tailEnd type="arrow"/>
          </a:ln>
        </p:spPr>
        <p:style>
          <a:lnRef idx="1">
            <a:schemeClr val="accent1"/>
          </a:lnRef>
          <a:fillRef idx="0">
            <a:schemeClr val="accent1"/>
          </a:fillRef>
          <a:effectRef idx="0">
            <a:schemeClr val="accent1"/>
          </a:effectRef>
          <a:fontRef idx="minor">
            <a:schemeClr val="tx1"/>
          </a:fontRef>
        </p:style>
      </p:cxnSp>
      <p:sp>
        <p:nvSpPr>
          <p:cNvPr id="14351" name="TextBox 20"/>
          <p:cNvSpPr txBox="1">
            <a:spLocks noChangeArrowheads="1"/>
          </p:cNvSpPr>
          <p:nvPr/>
        </p:nvSpPr>
        <p:spPr bwMode="auto">
          <a:xfrm>
            <a:off x="5786438" y="2071688"/>
            <a:ext cx="428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el-GR" altLang="ru-RU" sz="1800" b="1">
                <a:latin typeface="Times New Roman" panose="02020603050405020304" pitchFamily="18" charset="0"/>
                <a:cs typeface="Times New Roman" panose="02020603050405020304" pitchFamily="18" charset="0"/>
              </a:rPr>
              <a:t>υ</a:t>
            </a:r>
            <a:r>
              <a:rPr lang="ru-RU" altLang="ru-RU" sz="1800" b="1" baseline="-25000">
                <a:latin typeface="Times New Roman" panose="02020603050405020304" pitchFamily="18" charset="0"/>
                <a:cs typeface="Times New Roman" panose="02020603050405020304" pitchFamily="18" charset="0"/>
              </a:rPr>
              <a:t>0</a:t>
            </a:r>
          </a:p>
        </p:txBody>
      </p:sp>
      <p:cxnSp>
        <p:nvCxnSpPr>
          <p:cNvPr id="45" name="Прямая со стрелкой 44"/>
          <p:cNvCxnSpPr/>
          <p:nvPr/>
        </p:nvCxnSpPr>
        <p:spPr>
          <a:xfrm>
            <a:off x="5857875" y="2143125"/>
            <a:ext cx="214313"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Прямая со стрелкой 46"/>
          <p:cNvCxnSpPr/>
          <p:nvPr/>
        </p:nvCxnSpPr>
        <p:spPr>
          <a:xfrm rot="5400000">
            <a:off x="5108575" y="2392363"/>
            <a:ext cx="642937" cy="1588"/>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Прямая со стрелкой 47"/>
          <p:cNvCxnSpPr/>
          <p:nvPr/>
        </p:nvCxnSpPr>
        <p:spPr>
          <a:xfrm rot="5400000">
            <a:off x="6323013" y="2392363"/>
            <a:ext cx="642937" cy="1587"/>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Прямая со стрелкой 48"/>
          <p:cNvCxnSpPr/>
          <p:nvPr/>
        </p:nvCxnSpPr>
        <p:spPr>
          <a:xfrm rot="5400000">
            <a:off x="7537450" y="2392363"/>
            <a:ext cx="642937" cy="1588"/>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356" name="TextBox 49"/>
          <p:cNvSpPr txBox="1">
            <a:spLocks noChangeArrowheads="1"/>
          </p:cNvSpPr>
          <p:nvPr/>
        </p:nvSpPr>
        <p:spPr bwMode="auto">
          <a:xfrm>
            <a:off x="8001000" y="2500313"/>
            <a:ext cx="3571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ru-RU" altLang="ru-RU" sz="1800" b="1">
                <a:latin typeface="Times New Roman" panose="02020603050405020304" pitchFamily="18" charset="0"/>
                <a:cs typeface="Times New Roman" panose="02020603050405020304" pitchFamily="18" charset="0"/>
              </a:rPr>
              <a:t>Е</a:t>
            </a:r>
          </a:p>
        </p:txBody>
      </p:sp>
      <p:cxnSp>
        <p:nvCxnSpPr>
          <p:cNvPr id="53" name="Прямая со стрелкой 52"/>
          <p:cNvCxnSpPr/>
          <p:nvPr/>
        </p:nvCxnSpPr>
        <p:spPr>
          <a:xfrm>
            <a:off x="8072438" y="2571750"/>
            <a:ext cx="21431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358" name="TextBox 53"/>
          <p:cNvSpPr txBox="1">
            <a:spLocks noChangeArrowheads="1"/>
          </p:cNvSpPr>
          <p:nvPr/>
        </p:nvSpPr>
        <p:spPr bwMode="auto">
          <a:xfrm>
            <a:off x="7643813" y="1571625"/>
            <a:ext cx="428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el-GR" altLang="ru-RU" sz="1800">
                <a:latin typeface="Times New Roman" panose="02020603050405020304" pitchFamily="18" charset="0"/>
                <a:cs typeface="Times New Roman" panose="02020603050405020304" pitchFamily="18" charset="0"/>
              </a:rPr>
              <a:t>υ</a:t>
            </a:r>
            <a:r>
              <a:rPr lang="el-GR" altLang="ru-RU" sz="1800" baseline="-25000">
                <a:latin typeface="Times New Roman" panose="02020603050405020304" pitchFamily="18" charset="0"/>
                <a:cs typeface="Times New Roman" panose="02020603050405020304" pitchFamily="18" charset="0"/>
              </a:rPr>
              <a:t>┴</a:t>
            </a:r>
            <a:endParaRPr lang="ru-RU" altLang="ru-RU" sz="1800" baseline="-25000">
              <a:latin typeface="Times New Roman" panose="02020603050405020304" pitchFamily="18" charset="0"/>
              <a:cs typeface="Times New Roman" panose="02020603050405020304" pitchFamily="18" charset="0"/>
            </a:endParaRPr>
          </a:p>
        </p:txBody>
      </p:sp>
      <p:sp>
        <p:nvSpPr>
          <p:cNvPr id="14359" name="TextBox 54"/>
          <p:cNvSpPr txBox="1">
            <a:spLocks noChangeArrowheads="1"/>
          </p:cNvSpPr>
          <p:nvPr/>
        </p:nvSpPr>
        <p:spPr bwMode="auto">
          <a:xfrm flipH="1">
            <a:off x="8143875" y="2071688"/>
            <a:ext cx="428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el-GR" altLang="ru-RU" sz="1800">
                <a:latin typeface="Times New Roman" panose="02020603050405020304" pitchFamily="18" charset="0"/>
                <a:cs typeface="Times New Roman" panose="02020603050405020304" pitchFamily="18" charset="0"/>
              </a:rPr>
              <a:t>υ</a:t>
            </a:r>
            <a:r>
              <a:rPr lang="el-GR" altLang="ru-RU" sz="1800" baseline="-25000">
                <a:latin typeface="Times New Roman" panose="02020603050405020304" pitchFamily="18" charset="0"/>
                <a:cs typeface="Times New Roman" panose="02020603050405020304" pitchFamily="18" charset="0"/>
              </a:rPr>
              <a:t>║</a:t>
            </a:r>
            <a:endParaRPr lang="ru-RU" altLang="ru-RU" sz="1800" baseline="-25000">
              <a:latin typeface="Times New Roman" panose="02020603050405020304" pitchFamily="18" charset="0"/>
              <a:cs typeface="Times New Roman" panose="02020603050405020304" pitchFamily="18" charset="0"/>
            </a:endParaRPr>
          </a:p>
        </p:txBody>
      </p:sp>
      <p:cxnSp>
        <p:nvCxnSpPr>
          <p:cNvPr id="58" name="Прямая со стрелкой 57"/>
          <p:cNvCxnSpPr/>
          <p:nvPr/>
        </p:nvCxnSpPr>
        <p:spPr>
          <a:xfrm>
            <a:off x="8643938" y="1643063"/>
            <a:ext cx="214312" cy="158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9" name="Прямая со стрелкой 58"/>
          <p:cNvCxnSpPr/>
          <p:nvPr/>
        </p:nvCxnSpPr>
        <p:spPr>
          <a:xfrm>
            <a:off x="8215313" y="2143125"/>
            <a:ext cx="21431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362" name="TextBox 59"/>
          <p:cNvSpPr txBox="1">
            <a:spLocks noChangeArrowheads="1"/>
          </p:cNvSpPr>
          <p:nvPr/>
        </p:nvSpPr>
        <p:spPr bwMode="auto">
          <a:xfrm>
            <a:off x="8715375" y="2071688"/>
            <a:ext cx="214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ru-RU" altLang="ru-RU" sz="1800">
                <a:latin typeface="Times New Roman" panose="02020603050405020304" pitchFamily="18" charset="0"/>
                <a:cs typeface="Times New Roman" panose="02020603050405020304" pitchFamily="18" charset="0"/>
              </a:rPr>
              <a:t>х</a:t>
            </a:r>
          </a:p>
        </p:txBody>
      </p:sp>
      <p:cxnSp>
        <p:nvCxnSpPr>
          <p:cNvPr id="66" name="Прямая со стрелкой 65"/>
          <p:cNvCxnSpPr/>
          <p:nvPr/>
        </p:nvCxnSpPr>
        <p:spPr>
          <a:xfrm flipV="1">
            <a:off x="8001000" y="1643063"/>
            <a:ext cx="571500" cy="38735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14364" name="TextBox 66"/>
          <p:cNvSpPr txBox="1">
            <a:spLocks noChangeArrowheads="1"/>
          </p:cNvSpPr>
          <p:nvPr/>
        </p:nvSpPr>
        <p:spPr bwMode="auto">
          <a:xfrm>
            <a:off x="8572500" y="1571625"/>
            <a:ext cx="3571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el-GR" altLang="ru-RU" sz="1800">
                <a:latin typeface="Times New Roman" panose="02020603050405020304" pitchFamily="18" charset="0"/>
                <a:cs typeface="Times New Roman" panose="02020603050405020304" pitchFamily="18" charset="0"/>
              </a:rPr>
              <a:t>υ</a:t>
            </a:r>
            <a:endParaRPr lang="ru-RU" altLang="ru-RU" sz="1800">
              <a:latin typeface="Arial" panose="020B0604020202020204" pitchFamily="34" charset="0"/>
            </a:endParaRPr>
          </a:p>
        </p:txBody>
      </p:sp>
      <p:cxnSp>
        <p:nvCxnSpPr>
          <p:cNvPr id="68" name="Прямая со стрелкой 67"/>
          <p:cNvCxnSpPr/>
          <p:nvPr/>
        </p:nvCxnSpPr>
        <p:spPr>
          <a:xfrm>
            <a:off x="7715250" y="1643063"/>
            <a:ext cx="214313" cy="158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3" name="Блок-схема: узел 72"/>
          <p:cNvSpPr/>
          <p:nvPr/>
        </p:nvSpPr>
        <p:spPr>
          <a:xfrm>
            <a:off x="5429250" y="2428875"/>
            <a:ext cx="71438" cy="4603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dirty="0"/>
          </a:p>
        </p:txBody>
      </p:sp>
      <p:sp>
        <p:nvSpPr>
          <p:cNvPr id="74" name="Блок-схема: узел 73"/>
          <p:cNvSpPr/>
          <p:nvPr/>
        </p:nvSpPr>
        <p:spPr>
          <a:xfrm>
            <a:off x="7929563" y="2071688"/>
            <a:ext cx="71437" cy="46037"/>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dirty="0"/>
          </a:p>
        </p:txBody>
      </p:sp>
      <p:cxnSp>
        <p:nvCxnSpPr>
          <p:cNvPr id="88" name="Прямая соединительная линия 87"/>
          <p:cNvCxnSpPr/>
          <p:nvPr/>
        </p:nvCxnSpPr>
        <p:spPr>
          <a:xfrm>
            <a:off x="8001000" y="1643063"/>
            <a:ext cx="500063" cy="1587"/>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90" name="Прямая соединительная линия 89"/>
          <p:cNvCxnSpPr/>
          <p:nvPr/>
        </p:nvCxnSpPr>
        <p:spPr>
          <a:xfrm rot="10800000" flipV="1">
            <a:off x="8572500" y="1643063"/>
            <a:ext cx="1588" cy="38735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91" name="Полилиния 90"/>
          <p:cNvSpPr/>
          <p:nvPr/>
        </p:nvSpPr>
        <p:spPr>
          <a:xfrm>
            <a:off x="8229600" y="1884363"/>
            <a:ext cx="41275" cy="177800"/>
          </a:xfrm>
          <a:custGeom>
            <a:avLst/>
            <a:gdLst>
              <a:gd name="connsiteX0" fmla="*/ 0 w 41987"/>
              <a:gd name="connsiteY0" fmla="*/ 0 h 177281"/>
              <a:gd name="connsiteX1" fmla="*/ 37322 w 41987"/>
              <a:gd name="connsiteY1" fmla="*/ 139959 h 177281"/>
              <a:gd name="connsiteX2" fmla="*/ 27992 w 41987"/>
              <a:gd name="connsiteY2" fmla="*/ 177281 h 177281"/>
              <a:gd name="connsiteX3" fmla="*/ 27992 w 41987"/>
              <a:gd name="connsiteY3" fmla="*/ 177281 h 177281"/>
            </a:gdLst>
            <a:ahLst/>
            <a:cxnLst>
              <a:cxn ang="0">
                <a:pos x="connsiteX0" y="connsiteY0"/>
              </a:cxn>
              <a:cxn ang="0">
                <a:pos x="connsiteX1" y="connsiteY1"/>
              </a:cxn>
              <a:cxn ang="0">
                <a:pos x="connsiteX2" y="connsiteY2"/>
              </a:cxn>
              <a:cxn ang="0">
                <a:pos x="connsiteX3" y="connsiteY3"/>
              </a:cxn>
            </a:cxnLst>
            <a:rect l="l" t="t" r="r" b="b"/>
            <a:pathLst>
              <a:path w="41987" h="177281">
                <a:moveTo>
                  <a:pt x="0" y="0"/>
                </a:moveTo>
                <a:cubicBezTo>
                  <a:pt x="16328" y="55206"/>
                  <a:pt x="32657" y="110412"/>
                  <a:pt x="37322" y="139959"/>
                </a:cubicBezTo>
                <a:cubicBezTo>
                  <a:pt x="41987" y="169506"/>
                  <a:pt x="27992" y="177281"/>
                  <a:pt x="27992" y="177281"/>
                </a:cubicBezTo>
                <a:lnTo>
                  <a:pt x="27992" y="177281"/>
                </a:ln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ru-RU" dirty="0"/>
          </a:p>
        </p:txBody>
      </p:sp>
      <p:sp>
        <p:nvSpPr>
          <p:cNvPr id="14371" name="TextBox 91"/>
          <p:cNvSpPr txBox="1">
            <a:spLocks noChangeArrowheads="1"/>
          </p:cNvSpPr>
          <p:nvPr/>
        </p:nvSpPr>
        <p:spPr bwMode="auto">
          <a:xfrm>
            <a:off x="8215313" y="1785938"/>
            <a:ext cx="285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el-GR" altLang="ru-RU" sz="1400" b="1">
                <a:latin typeface="Times New Roman" panose="02020603050405020304" pitchFamily="18" charset="0"/>
                <a:cs typeface="Times New Roman" panose="02020603050405020304" pitchFamily="18" charset="0"/>
              </a:rPr>
              <a:t>α</a:t>
            </a:r>
            <a:endParaRPr lang="ru-RU" altLang="ru-RU" sz="1400" b="1">
              <a:latin typeface="Times New Roman" panose="02020603050405020304" pitchFamily="18" charset="0"/>
              <a:cs typeface="Times New Roman" panose="02020603050405020304" pitchFamily="18" charset="0"/>
            </a:endParaRPr>
          </a:p>
        </p:txBody>
      </p:sp>
      <p:cxnSp>
        <p:nvCxnSpPr>
          <p:cNvPr id="95" name="Прямая со стрелкой 94"/>
          <p:cNvCxnSpPr/>
          <p:nvPr/>
        </p:nvCxnSpPr>
        <p:spPr>
          <a:xfrm rot="5400000" flipH="1" flipV="1">
            <a:off x="7358857" y="2213769"/>
            <a:ext cx="285750"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373" name="TextBox 95"/>
          <p:cNvSpPr txBox="1">
            <a:spLocks noChangeArrowheads="1"/>
          </p:cNvSpPr>
          <p:nvPr/>
        </p:nvSpPr>
        <p:spPr bwMode="auto">
          <a:xfrm>
            <a:off x="7143750" y="2071688"/>
            <a:ext cx="2857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en-US" altLang="ru-RU" sz="1600" b="1">
                <a:latin typeface="Times New Roman" panose="02020603050405020304" pitchFamily="18" charset="0"/>
                <a:cs typeface="Times New Roman" panose="02020603050405020304" pitchFamily="18" charset="0"/>
              </a:rPr>
              <a:t>a</a:t>
            </a:r>
            <a:endParaRPr lang="ru-RU" altLang="ru-RU" sz="1600" b="1">
              <a:latin typeface="Times New Roman" panose="02020603050405020304" pitchFamily="18" charset="0"/>
              <a:cs typeface="Times New Roman" panose="02020603050405020304" pitchFamily="18" charset="0"/>
            </a:endParaRPr>
          </a:p>
        </p:txBody>
      </p:sp>
      <p:cxnSp>
        <p:nvCxnSpPr>
          <p:cNvPr id="97" name="Прямая соединительная линия 96"/>
          <p:cNvCxnSpPr/>
          <p:nvPr/>
        </p:nvCxnSpPr>
        <p:spPr>
          <a:xfrm rot="16200000" flipH="1">
            <a:off x="8670132" y="2023269"/>
            <a:ext cx="201612" cy="381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8" name="Прямая со стрелкой 97"/>
          <p:cNvCxnSpPr/>
          <p:nvPr/>
        </p:nvCxnSpPr>
        <p:spPr>
          <a:xfrm>
            <a:off x="7215188" y="2143125"/>
            <a:ext cx="214312"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376" name="TextBox 103"/>
          <p:cNvSpPr txBox="1">
            <a:spLocks noChangeArrowheads="1"/>
          </p:cNvSpPr>
          <p:nvPr/>
        </p:nvSpPr>
        <p:spPr bwMode="auto">
          <a:xfrm>
            <a:off x="7715250" y="1285875"/>
            <a:ext cx="2143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r>
              <a:rPr lang="ru-RU" altLang="ru-RU" sz="1600" b="1">
                <a:latin typeface="Times New Roman" panose="02020603050405020304" pitchFamily="18" charset="0"/>
                <a:cs typeface="Times New Roman" panose="02020603050405020304" pitchFamily="18" charset="0"/>
              </a:rPr>
              <a:t>у</a:t>
            </a:r>
          </a:p>
        </p:txBody>
      </p:sp>
      <p:sp>
        <p:nvSpPr>
          <p:cNvPr id="106" name="Стрелка вверх 105"/>
          <p:cNvSpPr/>
          <p:nvPr/>
        </p:nvSpPr>
        <p:spPr>
          <a:xfrm>
            <a:off x="6072188" y="3786188"/>
            <a:ext cx="46037" cy="21431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dirty="0"/>
          </a:p>
        </p:txBody>
      </p:sp>
      <p:sp>
        <p:nvSpPr>
          <p:cNvPr id="107" name="Стрелка вверх 106"/>
          <p:cNvSpPr/>
          <p:nvPr/>
        </p:nvSpPr>
        <p:spPr>
          <a:xfrm>
            <a:off x="7000875" y="3786188"/>
            <a:ext cx="46038" cy="28575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dirty="0"/>
          </a:p>
        </p:txBody>
      </p:sp>
      <p:sp>
        <p:nvSpPr>
          <p:cNvPr id="108" name="Стрелка вверх 107"/>
          <p:cNvSpPr/>
          <p:nvPr/>
        </p:nvSpPr>
        <p:spPr>
          <a:xfrm>
            <a:off x="6000750" y="4357688"/>
            <a:ext cx="46038" cy="35718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dirty="0"/>
          </a:p>
        </p:txBody>
      </p:sp>
      <p:sp>
        <p:nvSpPr>
          <p:cNvPr id="109" name="Стрелка вверх 108"/>
          <p:cNvSpPr/>
          <p:nvPr/>
        </p:nvSpPr>
        <p:spPr>
          <a:xfrm>
            <a:off x="5715000" y="5143500"/>
            <a:ext cx="71438" cy="35718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dirty="0"/>
          </a:p>
        </p:txBody>
      </p:sp>
      <p:sp>
        <p:nvSpPr>
          <p:cNvPr id="110" name="Стрелка вверх 109"/>
          <p:cNvSpPr/>
          <p:nvPr/>
        </p:nvSpPr>
        <p:spPr>
          <a:xfrm>
            <a:off x="5643563" y="5786438"/>
            <a:ext cx="71437" cy="35718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4340">
                                            <p:txEl>
                                              <p:pRg st="0" end="0"/>
                                            </p:txEl>
                                          </p:spTgt>
                                        </p:tgtEl>
                                        <p:attrNameLst>
                                          <p:attrName>style.visibility</p:attrName>
                                        </p:attrNameLst>
                                      </p:cBhvr>
                                      <p:to>
                                        <p:strVal val="visible"/>
                                      </p:to>
                                    </p:set>
                                    <p:animEffect transition="in" filter="checkerboard(across)">
                                      <p:cBhvr>
                                        <p:cTn id="12" dur="500"/>
                                        <p:tgtEl>
                                          <p:spTgt spid="14340">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4340">
                                            <p:txEl>
                                              <p:pRg st="2" end="2"/>
                                            </p:txEl>
                                          </p:spTgt>
                                        </p:tgtEl>
                                        <p:attrNameLst>
                                          <p:attrName>style.visibility</p:attrName>
                                        </p:attrNameLst>
                                      </p:cBhvr>
                                      <p:to>
                                        <p:strVal val="visible"/>
                                      </p:to>
                                    </p:set>
                                    <p:animEffect transition="in" filter="checkerboard(across)">
                                      <p:cBhvr>
                                        <p:cTn id="17" dur="500"/>
                                        <p:tgtEl>
                                          <p:spTgt spid="1434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4340">
                                            <p:txEl>
                                              <p:pRg st="4" end="4"/>
                                            </p:txEl>
                                          </p:spTgt>
                                        </p:tgtEl>
                                        <p:attrNameLst>
                                          <p:attrName>style.visibility</p:attrName>
                                        </p:attrNameLst>
                                      </p:cBhvr>
                                      <p:to>
                                        <p:strVal val="visible"/>
                                      </p:to>
                                    </p:set>
                                    <p:animEffect transition="in" filter="checkerboard(across)">
                                      <p:cBhvr>
                                        <p:cTn id="22" dur="500"/>
                                        <p:tgtEl>
                                          <p:spTgt spid="14340">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4340">
                                            <p:txEl>
                                              <p:pRg st="5" end="5"/>
                                            </p:txEl>
                                          </p:spTgt>
                                        </p:tgtEl>
                                        <p:attrNameLst>
                                          <p:attrName>style.visibility</p:attrName>
                                        </p:attrNameLst>
                                      </p:cBhvr>
                                      <p:to>
                                        <p:strVal val="visible"/>
                                      </p:to>
                                    </p:set>
                                    <p:animEffect transition="in" filter="checkerboard(across)">
                                      <p:cBhvr>
                                        <p:cTn id="27" dur="500"/>
                                        <p:tgtEl>
                                          <p:spTgt spid="14340">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4340">
                                            <p:txEl>
                                              <p:pRg st="6" end="6"/>
                                            </p:txEl>
                                          </p:spTgt>
                                        </p:tgtEl>
                                        <p:attrNameLst>
                                          <p:attrName>style.visibility</p:attrName>
                                        </p:attrNameLst>
                                      </p:cBhvr>
                                      <p:to>
                                        <p:strVal val="visible"/>
                                      </p:to>
                                    </p:set>
                                    <p:animEffect transition="in" filter="checkerboard(across)">
                                      <p:cBhvr>
                                        <p:cTn id="32" dur="500"/>
                                        <p:tgtEl>
                                          <p:spTgt spid="14340">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4340">
                                            <p:txEl>
                                              <p:pRg st="7" end="7"/>
                                            </p:txEl>
                                          </p:spTgt>
                                        </p:tgtEl>
                                        <p:attrNameLst>
                                          <p:attrName>style.visibility</p:attrName>
                                        </p:attrNameLst>
                                      </p:cBhvr>
                                      <p:to>
                                        <p:strVal val="visible"/>
                                      </p:to>
                                    </p:set>
                                    <p:animEffect transition="in" filter="checkerboard(across)">
                                      <p:cBhvr>
                                        <p:cTn id="37" dur="500"/>
                                        <p:tgtEl>
                                          <p:spTgt spid="14340">
                                            <p:txEl>
                                              <p:pRg st="7" end="7"/>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4340">
                                            <p:txEl>
                                              <p:pRg st="9" end="9"/>
                                            </p:txEl>
                                          </p:spTgt>
                                        </p:tgtEl>
                                        <p:attrNameLst>
                                          <p:attrName>style.visibility</p:attrName>
                                        </p:attrNameLst>
                                      </p:cBhvr>
                                      <p:to>
                                        <p:strVal val="visible"/>
                                      </p:to>
                                    </p:set>
                                    <p:animEffect transition="in" filter="checkerboard(across)">
                                      <p:cBhvr>
                                        <p:cTn id="42" dur="500"/>
                                        <p:tgtEl>
                                          <p:spTgt spid="14340">
                                            <p:txEl>
                                              <p:pRg st="9" end="9"/>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4340">
                                            <p:txEl>
                                              <p:pRg st="10" end="10"/>
                                            </p:txEl>
                                          </p:spTgt>
                                        </p:tgtEl>
                                        <p:attrNameLst>
                                          <p:attrName>style.visibility</p:attrName>
                                        </p:attrNameLst>
                                      </p:cBhvr>
                                      <p:to>
                                        <p:strVal val="visible"/>
                                      </p:to>
                                    </p:set>
                                    <p:animEffect transition="in" filter="checkerboard(across)">
                                      <p:cBhvr>
                                        <p:cTn id="47" dur="500"/>
                                        <p:tgtEl>
                                          <p:spTgt spid="14340">
                                            <p:txEl>
                                              <p:pRg st="10" end="10"/>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14340">
                                            <p:txEl>
                                              <p:pRg st="11" end="11"/>
                                            </p:txEl>
                                          </p:spTgt>
                                        </p:tgtEl>
                                        <p:attrNameLst>
                                          <p:attrName>style.visibility</p:attrName>
                                        </p:attrNameLst>
                                      </p:cBhvr>
                                      <p:to>
                                        <p:strVal val="visible"/>
                                      </p:to>
                                    </p:set>
                                    <p:animEffect transition="in" filter="checkerboard(across)">
                                      <p:cBhvr>
                                        <p:cTn id="52" dur="500"/>
                                        <p:tgtEl>
                                          <p:spTgt spid="14340">
                                            <p:txEl>
                                              <p:pRg st="11" end="11"/>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14340">
                                            <p:txEl>
                                              <p:pRg st="13" end="13"/>
                                            </p:txEl>
                                          </p:spTgt>
                                        </p:tgtEl>
                                        <p:attrNameLst>
                                          <p:attrName>style.visibility</p:attrName>
                                        </p:attrNameLst>
                                      </p:cBhvr>
                                      <p:to>
                                        <p:strVal val="visible"/>
                                      </p:to>
                                    </p:set>
                                    <p:animEffect transition="in" filter="checkerboard(across)">
                                      <p:cBhvr>
                                        <p:cTn id="57" dur="500"/>
                                        <p:tgtEl>
                                          <p:spTgt spid="14340">
                                            <p:txEl>
                                              <p:pRg st="13" end="13"/>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14340">
                                            <p:txEl>
                                              <p:pRg st="15" end="15"/>
                                            </p:txEl>
                                          </p:spTgt>
                                        </p:tgtEl>
                                        <p:attrNameLst>
                                          <p:attrName>style.visibility</p:attrName>
                                        </p:attrNameLst>
                                      </p:cBhvr>
                                      <p:to>
                                        <p:strVal val="visible"/>
                                      </p:to>
                                    </p:set>
                                    <p:animEffect transition="in" filter="checkerboard(across)">
                                      <p:cBhvr>
                                        <p:cTn id="62" dur="500"/>
                                        <p:tgtEl>
                                          <p:spTgt spid="14340">
                                            <p:txEl>
                                              <p:pRg st="15" end="15"/>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106"/>
                                        </p:tgtEl>
                                        <p:attrNameLst>
                                          <p:attrName>style.visibility</p:attrName>
                                        </p:attrNameLst>
                                      </p:cBhvr>
                                      <p:to>
                                        <p:strVal val="visible"/>
                                      </p:to>
                                    </p:set>
                                    <p:animEffect transition="in" filter="wipe(down)">
                                      <p:cBhvr>
                                        <p:cTn id="67" dur="500"/>
                                        <p:tgtEl>
                                          <p:spTgt spid="106"/>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37" presetClass="entr" presetSubtype="0" fill="hold" grpId="0" nodeType="clickEffect">
                                  <p:stCondLst>
                                    <p:cond delay="0"/>
                                  </p:stCondLst>
                                  <p:childTnLst>
                                    <p:set>
                                      <p:cBhvr>
                                        <p:cTn id="71" dur="1" fill="hold">
                                          <p:stCondLst>
                                            <p:cond delay="0"/>
                                          </p:stCondLst>
                                        </p:cTn>
                                        <p:tgtEl>
                                          <p:spTgt spid="107"/>
                                        </p:tgtEl>
                                        <p:attrNameLst>
                                          <p:attrName>style.visibility</p:attrName>
                                        </p:attrNameLst>
                                      </p:cBhvr>
                                      <p:to>
                                        <p:strVal val="visible"/>
                                      </p:to>
                                    </p:set>
                                    <p:animEffect transition="in" filter="fade">
                                      <p:cBhvr>
                                        <p:cTn id="72" dur="1000"/>
                                        <p:tgtEl>
                                          <p:spTgt spid="107"/>
                                        </p:tgtEl>
                                      </p:cBhvr>
                                    </p:animEffect>
                                    <p:anim calcmode="lin" valueType="num">
                                      <p:cBhvr>
                                        <p:cTn id="73" dur="1000" fill="hold"/>
                                        <p:tgtEl>
                                          <p:spTgt spid="107"/>
                                        </p:tgtEl>
                                        <p:attrNameLst>
                                          <p:attrName>ppt_x</p:attrName>
                                        </p:attrNameLst>
                                      </p:cBhvr>
                                      <p:tavLst>
                                        <p:tav tm="0">
                                          <p:val>
                                            <p:strVal val="#ppt_x"/>
                                          </p:val>
                                        </p:tav>
                                        <p:tav tm="100000">
                                          <p:val>
                                            <p:strVal val="#ppt_x"/>
                                          </p:val>
                                        </p:tav>
                                      </p:tavLst>
                                    </p:anim>
                                    <p:anim calcmode="lin" valueType="num">
                                      <p:cBhvr>
                                        <p:cTn id="74" dur="900" decel="100000" fill="hold"/>
                                        <p:tgtEl>
                                          <p:spTgt spid="107"/>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107"/>
                                        </p:tgtEl>
                                        <p:attrNameLst>
                                          <p:attrName>ppt_y</p:attrName>
                                        </p:attrNameLst>
                                      </p:cBhvr>
                                      <p:tavLst>
                                        <p:tav tm="0">
                                          <p:val>
                                            <p:strVal val="#ppt_y-.03"/>
                                          </p:val>
                                        </p:tav>
                                        <p:tav tm="100000">
                                          <p:val>
                                            <p:strVal val="#ppt_y"/>
                                          </p:val>
                                        </p:tav>
                                      </p:tavLst>
                                    </p:anim>
                                  </p:childTnLst>
                                </p:cTn>
                              </p:par>
                            </p:childTnLst>
                          </p:cTn>
                        </p:par>
                      </p:childTnLst>
                    </p:cTn>
                  </p:par>
                  <p:par>
                    <p:cTn id="76" fill="hold" nodeType="clickPar">
                      <p:stCondLst>
                        <p:cond delay="indefinite"/>
                      </p:stCondLst>
                      <p:childTnLst>
                        <p:par>
                          <p:cTn id="77" fill="hold" nodeType="withGroup">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108"/>
                                        </p:tgtEl>
                                        <p:attrNameLst>
                                          <p:attrName>style.visibility</p:attrName>
                                        </p:attrNameLst>
                                      </p:cBhvr>
                                      <p:to>
                                        <p:strVal val="visible"/>
                                      </p:to>
                                    </p:set>
                                    <p:animEffect transition="in" filter="wipe(down)">
                                      <p:cBhvr>
                                        <p:cTn id="80" dur="500"/>
                                        <p:tgtEl>
                                          <p:spTgt spid="108"/>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4" fill="hold" grpId="0" nodeType="clickEffect">
                                  <p:stCondLst>
                                    <p:cond delay="0"/>
                                  </p:stCondLst>
                                  <p:childTnLst>
                                    <p:set>
                                      <p:cBhvr>
                                        <p:cTn id="84" dur="1" fill="hold">
                                          <p:stCondLst>
                                            <p:cond delay="0"/>
                                          </p:stCondLst>
                                        </p:cTn>
                                        <p:tgtEl>
                                          <p:spTgt spid="109"/>
                                        </p:tgtEl>
                                        <p:attrNameLst>
                                          <p:attrName>style.visibility</p:attrName>
                                        </p:attrNameLst>
                                      </p:cBhvr>
                                      <p:to>
                                        <p:strVal val="visible"/>
                                      </p:to>
                                    </p:set>
                                    <p:animEffect transition="in" filter="wipe(down)">
                                      <p:cBhvr>
                                        <p:cTn id="85" dur="500"/>
                                        <p:tgtEl>
                                          <p:spTgt spid="109"/>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4" fill="hold" grpId="0" nodeType="clickEffect">
                                  <p:stCondLst>
                                    <p:cond delay="0"/>
                                  </p:stCondLst>
                                  <p:childTnLst>
                                    <p:set>
                                      <p:cBhvr>
                                        <p:cTn id="89" dur="1" fill="hold">
                                          <p:stCondLst>
                                            <p:cond delay="0"/>
                                          </p:stCondLst>
                                        </p:cTn>
                                        <p:tgtEl>
                                          <p:spTgt spid="110"/>
                                        </p:tgtEl>
                                        <p:attrNameLst>
                                          <p:attrName>style.visibility</p:attrName>
                                        </p:attrNameLst>
                                      </p:cBhvr>
                                      <p:to>
                                        <p:strVal val="visible"/>
                                      </p:to>
                                    </p:set>
                                    <p:animEffect transition="in" filter="wipe(down)">
                                      <p:cBhvr>
                                        <p:cTn id="90" dur="500"/>
                                        <p:tgtEl>
                                          <p:spTgt spid="110"/>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5" presetClass="entr" presetSubtype="10" fill="hold" nodeType="clickEffect">
                                  <p:stCondLst>
                                    <p:cond delay="0"/>
                                  </p:stCondLst>
                                  <p:childTnLst>
                                    <p:set>
                                      <p:cBhvr>
                                        <p:cTn id="94" dur="1" fill="hold">
                                          <p:stCondLst>
                                            <p:cond delay="0"/>
                                          </p:stCondLst>
                                        </p:cTn>
                                        <p:tgtEl>
                                          <p:spTgt spid="14339">
                                            <p:txEl>
                                              <p:pRg st="9" end="9"/>
                                            </p:txEl>
                                          </p:spTgt>
                                        </p:tgtEl>
                                        <p:attrNameLst>
                                          <p:attrName>style.visibility</p:attrName>
                                        </p:attrNameLst>
                                      </p:cBhvr>
                                      <p:to>
                                        <p:strVal val="visible"/>
                                      </p:to>
                                    </p:set>
                                    <p:animEffect transition="in" filter="checkerboard(across)">
                                      <p:cBhvr>
                                        <p:cTn id="95" dur="500"/>
                                        <p:tgtEl>
                                          <p:spTgt spid="14339">
                                            <p:txEl>
                                              <p:pRg st="9" end="9"/>
                                            </p:txEl>
                                          </p:spTgt>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3" presetClass="entr" presetSubtype="10" fill="hold" nodeType="clickEffect">
                                  <p:stCondLst>
                                    <p:cond delay="0"/>
                                  </p:stCondLst>
                                  <p:childTnLst>
                                    <p:set>
                                      <p:cBhvr>
                                        <p:cTn id="99" dur="1" fill="hold">
                                          <p:stCondLst>
                                            <p:cond delay="0"/>
                                          </p:stCondLst>
                                        </p:cTn>
                                        <p:tgtEl>
                                          <p:spTgt spid="14339">
                                            <p:txEl>
                                              <p:pRg st="10" end="10"/>
                                            </p:txEl>
                                          </p:spTgt>
                                        </p:tgtEl>
                                        <p:attrNameLst>
                                          <p:attrName>style.visibility</p:attrName>
                                        </p:attrNameLst>
                                      </p:cBhvr>
                                      <p:to>
                                        <p:strVal val="visible"/>
                                      </p:to>
                                    </p:set>
                                    <p:animEffect transition="in" filter="blinds(horizontal)">
                                      <p:cBhvr>
                                        <p:cTn id="100" dur="500"/>
                                        <p:tgtEl>
                                          <p:spTgt spid="14339">
                                            <p:txEl>
                                              <p:pRg st="10" end="10"/>
                                            </p:txEl>
                                          </p:spTgt>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8" presetClass="entr" presetSubtype="16" fill="hold" nodeType="clickEffect">
                                  <p:stCondLst>
                                    <p:cond delay="0"/>
                                  </p:stCondLst>
                                  <p:childTnLst>
                                    <p:set>
                                      <p:cBhvr>
                                        <p:cTn id="104" dur="1" fill="hold">
                                          <p:stCondLst>
                                            <p:cond delay="0"/>
                                          </p:stCondLst>
                                        </p:cTn>
                                        <p:tgtEl>
                                          <p:spTgt spid="14339">
                                            <p:txEl>
                                              <p:pRg st="12" end="12"/>
                                            </p:txEl>
                                          </p:spTgt>
                                        </p:tgtEl>
                                        <p:attrNameLst>
                                          <p:attrName>style.visibility</p:attrName>
                                        </p:attrNameLst>
                                      </p:cBhvr>
                                      <p:to>
                                        <p:strVal val="visible"/>
                                      </p:to>
                                    </p:set>
                                    <p:animEffect transition="in" filter="diamond(in)">
                                      <p:cBhvr>
                                        <p:cTn id="105" dur="2000"/>
                                        <p:tgtEl>
                                          <p:spTgt spid="1433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340" grpId="0" build="p"/>
      <p:bldP spid="106" grpId="0" animBg="1"/>
      <p:bldP spid="107" grpId="0" animBg="1"/>
      <p:bldP spid="108" grpId="0" animBg="1"/>
      <p:bldP spid="109" grpId="0" animBg="1"/>
      <p:bldP spid="1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p:nvPr>
        </p:nvSpPr>
        <p:spPr>
          <a:xfrm>
            <a:off x="142875" y="0"/>
            <a:ext cx="9001125" cy="1500188"/>
          </a:xfrm>
        </p:spPr>
        <p:txBody>
          <a:bodyPr/>
          <a:lstStyle/>
          <a:p>
            <a:pPr eaLnBrk="1" hangingPunct="1"/>
            <a:r>
              <a:rPr lang="ru-RU" altLang="ru-RU" sz="2000" b="1" smtClean="0">
                <a:latin typeface="Times New Roman" panose="02020603050405020304" pitchFamily="18" charset="0"/>
                <a:cs typeface="Times New Roman" panose="02020603050405020304" pitchFamily="18" charset="0"/>
              </a:rPr>
              <a:t>В идеальном колебательном контуре амплитуда колебаний силы тока в</a:t>
            </a:r>
            <a:br>
              <a:rPr lang="ru-RU" altLang="ru-RU" sz="2000" b="1" smtClean="0">
                <a:latin typeface="Times New Roman" panose="02020603050405020304" pitchFamily="18" charset="0"/>
                <a:cs typeface="Times New Roman" panose="02020603050405020304" pitchFamily="18" charset="0"/>
              </a:rPr>
            </a:br>
            <a:r>
              <a:rPr lang="ru-RU" altLang="ru-RU" sz="2000" b="1" smtClean="0">
                <a:latin typeface="Times New Roman" panose="02020603050405020304" pitchFamily="18" charset="0"/>
                <a:cs typeface="Times New Roman" panose="02020603050405020304" pitchFamily="18" charset="0"/>
              </a:rPr>
              <a:t>катушке индуктивности </a:t>
            </a:r>
            <a:r>
              <a:rPr lang="ru-RU" altLang="ru-RU" sz="2000" b="1" i="1" smtClean="0">
                <a:latin typeface="Times New Roman" panose="02020603050405020304" pitchFamily="18" charset="0"/>
                <a:cs typeface="Times New Roman" panose="02020603050405020304" pitchFamily="18" charset="0"/>
              </a:rPr>
              <a:t>I</a:t>
            </a:r>
            <a:r>
              <a:rPr lang="ru-RU" altLang="ru-RU" sz="2000" b="1" i="1" baseline="-25000" smtClean="0">
                <a:latin typeface="Times New Roman" panose="02020603050405020304" pitchFamily="18" charset="0"/>
                <a:cs typeface="Times New Roman" panose="02020603050405020304" pitchFamily="18" charset="0"/>
              </a:rPr>
              <a:t>m</a:t>
            </a:r>
            <a:r>
              <a:rPr lang="ru-RU" altLang="ru-RU" sz="2000" b="1" i="1" smtClean="0">
                <a:latin typeface="Times New Roman" panose="02020603050405020304" pitchFamily="18" charset="0"/>
                <a:cs typeface="Times New Roman" panose="02020603050405020304" pitchFamily="18" charset="0"/>
              </a:rPr>
              <a:t> = 5 мА, </a:t>
            </a:r>
            <a:r>
              <a:rPr lang="ru-RU" altLang="ru-RU" sz="2000" b="1" smtClean="0">
                <a:latin typeface="Times New Roman" panose="02020603050405020304" pitchFamily="18" charset="0"/>
                <a:cs typeface="Times New Roman" panose="02020603050405020304" pitchFamily="18" charset="0"/>
              </a:rPr>
              <a:t>а амплитуда напряжения на конденсаторе </a:t>
            </a:r>
            <a:br>
              <a:rPr lang="ru-RU" altLang="ru-RU" sz="2000" b="1" smtClean="0">
                <a:latin typeface="Times New Roman" panose="02020603050405020304" pitchFamily="18" charset="0"/>
                <a:cs typeface="Times New Roman" panose="02020603050405020304" pitchFamily="18" charset="0"/>
              </a:rPr>
            </a:br>
            <a:r>
              <a:rPr lang="ru-RU" altLang="ru-RU" sz="2000" b="1" i="1" smtClean="0">
                <a:latin typeface="Times New Roman" panose="02020603050405020304" pitchFamily="18" charset="0"/>
                <a:cs typeface="Times New Roman" panose="02020603050405020304" pitchFamily="18" charset="0"/>
              </a:rPr>
              <a:t>U</a:t>
            </a:r>
            <a:r>
              <a:rPr lang="ru-RU" altLang="ru-RU" sz="2000" b="1" i="1" baseline="-25000" smtClean="0">
                <a:latin typeface="Times New Roman" panose="02020603050405020304" pitchFamily="18" charset="0"/>
                <a:cs typeface="Times New Roman" panose="02020603050405020304" pitchFamily="18" charset="0"/>
              </a:rPr>
              <a:t>m</a:t>
            </a:r>
            <a:r>
              <a:rPr lang="ru-RU" altLang="ru-RU" sz="2000" b="1" i="1" smtClean="0">
                <a:latin typeface="Times New Roman" panose="02020603050405020304" pitchFamily="18" charset="0"/>
                <a:cs typeface="Times New Roman" panose="02020603050405020304" pitchFamily="18" charset="0"/>
              </a:rPr>
              <a:t> = 2,0 В. </a:t>
            </a:r>
            <a:r>
              <a:rPr lang="ru-RU" altLang="ru-RU" sz="2000" b="1" smtClean="0">
                <a:latin typeface="Times New Roman" panose="02020603050405020304" pitchFamily="18" charset="0"/>
                <a:cs typeface="Times New Roman" panose="02020603050405020304" pitchFamily="18" charset="0"/>
              </a:rPr>
              <a:t>В момент времени t напряжение на конденсаторе равно 1,2 В. Найдите силу тока в катушке в этот момент.</a:t>
            </a:r>
          </a:p>
        </p:txBody>
      </p:sp>
      <p:sp>
        <p:nvSpPr>
          <p:cNvPr id="17411" name="Содержимое 2"/>
          <p:cNvSpPr>
            <a:spLocks noGrp="1"/>
          </p:cNvSpPr>
          <p:nvPr>
            <p:ph sz="half" idx="1"/>
          </p:nvPr>
        </p:nvSpPr>
        <p:spPr>
          <a:xfrm>
            <a:off x="0" y="1500188"/>
            <a:ext cx="6357938" cy="5357812"/>
          </a:xfrm>
        </p:spPr>
        <p:txBody>
          <a:bodyPr/>
          <a:lstStyle/>
          <a:p>
            <a:pPr eaLnBrk="1" hangingPunct="1">
              <a:buFont typeface="Wingdings 2" panose="05020102010507070707" pitchFamily="18" charset="2"/>
              <a:buNone/>
              <a:defRPr/>
            </a:pPr>
            <a:r>
              <a:rPr lang="ru-RU" sz="2000" b="1" dirty="0" smtClean="0">
                <a:solidFill>
                  <a:srgbClr val="C00000"/>
                </a:solidFill>
                <a:latin typeface="Times New Roman" pitchFamily="18" charset="0"/>
                <a:cs typeface="Times New Roman" pitchFamily="18" charset="0"/>
              </a:rPr>
              <a:t>РЕШЕНИЕ.</a:t>
            </a:r>
            <a:r>
              <a:rPr lang="en-US" sz="2000" b="1" dirty="0" smtClean="0">
                <a:solidFill>
                  <a:srgbClr val="C00000"/>
                </a:solidFill>
                <a:latin typeface="Times New Roman" pitchFamily="18" charset="0"/>
                <a:cs typeface="Times New Roman" pitchFamily="18" charset="0"/>
              </a:rPr>
              <a:t>   </a:t>
            </a:r>
          </a:p>
          <a:p>
            <a:pPr eaLnBrk="1" hangingPunct="1">
              <a:buFont typeface="Wingdings 2" panose="05020102010507070707" pitchFamily="18" charset="2"/>
              <a:buNone/>
              <a:defRPr/>
            </a:pPr>
            <a:r>
              <a:rPr lang="en-US" sz="2400" b="1" dirty="0" smtClean="0">
                <a:solidFill>
                  <a:schemeClr val="accent5">
                    <a:lumMod val="50000"/>
                  </a:schemeClr>
                </a:solidFill>
                <a:latin typeface="Times New Roman" pitchFamily="18" charset="0"/>
                <a:cs typeface="Times New Roman" pitchFamily="18" charset="0"/>
              </a:rPr>
              <a:t>W</a:t>
            </a:r>
            <a:r>
              <a:rPr lang="ru-RU" sz="2400" b="1" dirty="0" smtClean="0">
                <a:solidFill>
                  <a:schemeClr val="accent5">
                    <a:lumMod val="50000"/>
                  </a:schemeClr>
                </a:solidFill>
                <a:latin typeface="Times New Roman" pitchFamily="18" charset="0"/>
                <a:cs typeface="Times New Roman" pitchFamily="18" charset="0"/>
              </a:rPr>
              <a:t>э</a:t>
            </a:r>
            <a:r>
              <a:rPr lang="en-US" sz="2400" b="1" dirty="0" smtClean="0">
                <a:solidFill>
                  <a:schemeClr val="accent5">
                    <a:lumMod val="50000"/>
                  </a:schemeClr>
                </a:solidFill>
                <a:latin typeface="Times New Roman" pitchFamily="18" charset="0"/>
                <a:cs typeface="Times New Roman" pitchFamily="18" charset="0"/>
              </a:rPr>
              <a:t>(max) = W</a:t>
            </a:r>
            <a:r>
              <a:rPr lang="ru-RU" sz="2400" b="1" dirty="0" smtClean="0">
                <a:solidFill>
                  <a:schemeClr val="accent5">
                    <a:lumMod val="50000"/>
                  </a:schemeClr>
                </a:solidFill>
                <a:latin typeface="Times New Roman" pitchFamily="18" charset="0"/>
                <a:cs typeface="Times New Roman" pitchFamily="18" charset="0"/>
              </a:rPr>
              <a:t>м</a:t>
            </a:r>
            <a:r>
              <a:rPr lang="en-US" sz="2400" b="1" dirty="0" smtClean="0">
                <a:solidFill>
                  <a:schemeClr val="accent5">
                    <a:lumMod val="50000"/>
                  </a:schemeClr>
                </a:solidFill>
                <a:latin typeface="Times New Roman" pitchFamily="18" charset="0"/>
                <a:cs typeface="Times New Roman" pitchFamily="18" charset="0"/>
              </a:rPr>
              <a:t>(max)     </a:t>
            </a:r>
            <a:r>
              <a:rPr lang="en-US" sz="2400" b="1" dirty="0" smtClean="0">
                <a:solidFill>
                  <a:srgbClr val="002060"/>
                </a:solidFill>
                <a:latin typeface="Times New Roman" pitchFamily="18" charset="0"/>
                <a:cs typeface="Times New Roman" pitchFamily="18" charset="0"/>
              </a:rPr>
              <a:t>W</a:t>
            </a:r>
            <a:r>
              <a:rPr lang="ru-RU" sz="2400" b="1" dirty="0" smtClean="0">
                <a:solidFill>
                  <a:srgbClr val="002060"/>
                </a:solidFill>
                <a:latin typeface="Times New Roman" pitchFamily="18" charset="0"/>
                <a:cs typeface="Times New Roman" pitchFamily="18" charset="0"/>
              </a:rPr>
              <a:t>э + </a:t>
            </a:r>
            <a:r>
              <a:rPr lang="en-US" sz="2400" b="1" dirty="0" smtClean="0">
                <a:solidFill>
                  <a:srgbClr val="002060"/>
                </a:solidFill>
                <a:latin typeface="Times New Roman" pitchFamily="18" charset="0"/>
                <a:cs typeface="Times New Roman" pitchFamily="18" charset="0"/>
              </a:rPr>
              <a:t>W</a:t>
            </a:r>
            <a:r>
              <a:rPr lang="ru-RU" sz="2400" b="1" dirty="0" smtClean="0">
                <a:solidFill>
                  <a:srgbClr val="002060"/>
                </a:solidFill>
                <a:latin typeface="Times New Roman" pitchFamily="18" charset="0"/>
                <a:cs typeface="Times New Roman" pitchFamily="18" charset="0"/>
              </a:rPr>
              <a:t>м = </a:t>
            </a:r>
            <a:r>
              <a:rPr lang="en-US" sz="2400" b="1" dirty="0" smtClean="0">
                <a:solidFill>
                  <a:srgbClr val="002060"/>
                </a:solidFill>
                <a:latin typeface="Times New Roman" pitchFamily="18" charset="0"/>
                <a:cs typeface="Times New Roman" pitchFamily="18" charset="0"/>
              </a:rPr>
              <a:t>W</a:t>
            </a:r>
            <a:r>
              <a:rPr lang="ru-RU" sz="2400" b="1" dirty="0" smtClean="0">
                <a:solidFill>
                  <a:srgbClr val="002060"/>
                </a:solidFill>
                <a:latin typeface="Times New Roman" pitchFamily="18" charset="0"/>
                <a:cs typeface="Times New Roman" pitchFamily="18" charset="0"/>
              </a:rPr>
              <a:t>э</a:t>
            </a:r>
            <a:r>
              <a:rPr lang="en-US" sz="2400" b="1" dirty="0" smtClean="0">
                <a:solidFill>
                  <a:srgbClr val="002060"/>
                </a:solidFill>
                <a:latin typeface="Times New Roman" pitchFamily="18" charset="0"/>
                <a:cs typeface="Times New Roman" pitchFamily="18" charset="0"/>
              </a:rPr>
              <a:t>(max)</a:t>
            </a:r>
          </a:p>
          <a:p>
            <a:pPr eaLnBrk="1" hangingPunct="1">
              <a:buFont typeface="Wingdings 2" panose="05020102010507070707" pitchFamily="18" charset="2"/>
              <a:buNone/>
              <a:defRPr/>
            </a:pPr>
            <a:r>
              <a:rPr lang="en-US" sz="2400" b="1" dirty="0" smtClean="0">
                <a:solidFill>
                  <a:schemeClr val="accent5">
                    <a:lumMod val="50000"/>
                  </a:schemeClr>
                </a:solidFill>
                <a:latin typeface="Times New Roman" pitchFamily="18" charset="0"/>
                <a:cs typeface="Times New Roman" pitchFamily="18" charset="0"/>
              </a:rPr>
              <a:t>C∙U</a:t>
            </a:r>
            <a:r>
              <a:rPr lang="en-US" sz="2400" b="1" baseline="30000" dirty="0" smtClean="0">
                <a:solidFill>
                  <a:schemeClr val="accent5">
                    <a:lumMod val="50000"/>
                  </a:schemeClr>
                </a:solidFill>
                <a:latin typeface="Times New Roman" pitchFamily="18" charset="0"/>
                <a:cs typeface="Times New Roman" pitchFamily="18" charset="0"/>
              </a:rPr>
              <a:t>2</a:t>
            </a:r>
            <a:r>
              <a:rPr lang="ru-RU" sz="2400" b="1" i="1" baseline="-25000" dirty="0" err="1" smtClean="0">
                <a:solidFill>
                  <a:schemeClr val="accent5">
                    <a:lumMod val="50000"/>
                  </a:schemeClr>
                </a:solidFill>
                <a:latin typeface="Times New Roman" pitchFamily="18" charset="0"/>
                <a:cs typeface="Times New Roman" pitchFamily="18" charset="0"/>
              </a:rPr>
              <a:t>m</a:t>
            </a:r>
            <a:r>
              <a:rPr lang="en-US" sz="2400" b="1" dirty="0" smtClean="0">
                <a:solidFill>
                  <a:schemeClr val="accent5">
                    <a:lumMod val="50000"/>
                  </a:schemeClr>
                </a:solidFill>
                <a:latin typeface="Times New Roman" pitchFamily="18" charset="0"/>
                <a:cs typeface="Times New Roman" pitchFamily="18" charset="0"/>
              </a:rPr>
              <a:t>/2   = L∙I</a:t>
            </a:r>
            <a:r>
              <a:rPr lang="en-US" sz="2400" b="1" baseline="30000" dirty="0" smtClean="0">
                <a:solidFill>
                  <a:schemeClr val="accent5">
                    <a:lumMod val="50000"/>
                  </a:schemeClr>
                </a:solidFill>
                <a:latin typeface="Times New Roman" pitchFamily="18" charset="0"/>
                <a:cs typeface="Times New Roman" pitchFamily="18" charset="0"/>
              </a:rPr>
              <a:t>2</a:t>
            </a:r>
            <a:r>
              <a:rPr lang="ru-RU" sz="2400" b="1" i="1" baseline="-25000" dirty="0" smtClean="0">
                <a:solidFill>
                  <a:schemeClr val="accent5">
                    <a:lumMod val="50000"/>
                  </a:schemeClr>
                </a:solidFill>
                <a:latin typeface="Times New Roman" pitchFamily="18" charset="0"/>
                <a:cs typeface="Times New Roman" pitchFamily="18" charset="0"/>
              </a:rPr>
              <a:t>m</a:t>
            </a:r>
            <a:r>
              <a:rPr lang="en-US" sz="2400" b="1" dirty="0" smtClean="0">
                <a:solidFill>
                  <a:schemeClr val="accent5">
                    <a:lumMod val="50000"/>
                  </a:schemeClr>
                </a:solidFill>
                <a:latin typeface="Times New Roman" pitchFamily="18" charset="0"/>
                <a:cs typeface="Times New Roman" pitchFamily="18" charset="0"/>
              </a:rPr>
              <a:t>/2      </a:t>
            </a:r>
            <a:r>
              <a:rPr lang="en-US" sz="2400" b="1" dirty="0" smtClean="0">
                <a:solidFill>
                  <a:srgbClr val="002060"/>
                </a:solidFill>
                <a:latin typeface="Times New Roman" pitchFamily="18" charset="0"/>
                <a:cs typeface="Times New Roman" pitchFamily="18" charset="0"/>
              </a:rPr>
              <a:t>C∙U</a:t>
            </a:r>
            <a:r>
              <a:rPr lang="en-US" sz="2400" b="1" baseline="30000" dirty="0" smtClean="0">
                <a:solidFill>
                  <a:srgbClr val="002060"/>
                </a:solidFill>
                <a:latin typeface="Times New Roman" pitchFamily="18" charset="0"/>
                <a:cs typeface="Times New Roman" pitchFamily="18" charset="0"/>
              </a:rPr>
              <a:t>2</a:t>
            </a:r>
            <a:r>
              <a:rPr lang="en-US" sz="2400" b="1" dirty="0" smtClean="0">
                <a:solidFill>
                  <a:srgbClr val="002060"/>
                </a:solidFill>
                <a:latin typeface="Times New Roman" pitchFamily="18" charset="0"/>
                <a:cs typeface="Times New Roman" pitchFamily="18" charset="0"/>
              </a:rPr>
              <a:t>/2 + L∙I</a:t>
            </a:r>
            <a:r>
              <a:rPr lang="en-US" sz="2400" b="1" baseline="30000" dirty="0" smtClean="0">
                <a:solidFill>
                  <a:srgbClr val="002060"/>
                </a:solidFill>
                <a:latin typeface="Times New Roman" pitchFamily="18" charset="0"/>
                <a:cs typeface="Times New Roman" pitchFamily="18" charset="0"/>
              </a:rPr>
              <a:t>2</a:t>
            </a:r>
            <a:r>
              <a:rPr lang="en-US" sz="2400" b="1" dirty="0" smtClean="0">
                <a:solidFill>
                  <a:srgbClr val="002060"/>
                </a:solidFill>
                <a:latin typeface="Times New Roman" pitchFamily="18" charset="0"/>
                <a:cs typeface="Times New Roman" pitchFamily="18" charset="0"/>
              </a:rPr>
              <a:t>/2 = C∙U</a:t>
            </a:r>
            <a:r>
              <a:rPr lang="en-US" sz="2400" b="1" baseline="30000" dirty="0" smtClean="0">
                <a:solidFill>
                  <a:srgbClr val="002060"/>
                </a:solidFill>
                <a:latin typeface="Times New Roman" pitchFamily="18" charset="0"/>
                <a:cs typeface="Times New Roman" pitchFamily="18" charset="0"/>
              </a:rPr>
              <a:t>2</a:t>
            </a:r>
            <a:r>
              <a:rPr lang="ru-RU" sz="2400" b="1" i="1" baseline="-25000" dirty="0" smtClean="0">
                <a:solidFill>
                  <a:srgbClr val="002060"/>
                </a:solidFill>
                <a:latin typeface="Times New Roman" pitchFamily="18" charset="0"/>
                <a:cs typeface="Times New Roman" pitchFamily="18" charset="0"/>
              </a:rPr>
              <a:t>m</a:t>
            </a:r>
            <a:r>
              <a:rPr lang="en-US" sz="2400" b="1" dirty="0" smtClean="0">
                <a:solidFill>
                  <a:srgbClr val="002060"/>
                </a:solidFill>
                <a:latin typeface="Times New Roman" pitchFamily="18" charset="0"/>
                <a:cs typeface="Times New Roman" pitchFamily="18" charset="0"/>
              </a:rPr>
              <a:t>/2</a:t>
            </a:r>
          </a:p>
          <a:p>
            <a:pPr eaLnBrk="1" hangingPunct="1">
              <a:buFont typeface="Wingdings 2" panose="05020102010507070707" pitchFamily="18" charset="2"/>
              <a:buNone/>
              <a:defRPr/>
            </a:pPr>
            <a:endParaRPr lang="en-US" sz="2400" b="1" dirty="0" smtClean="0">
              <a:solidFill>
                <a:srgbClr val="C00000"/>
              </a:solidFill>
              <a:latin typeface="Times New Roman" pitchFamily="18" charset="0"/>
              <a:cs typeface="Times New Roman" pitchFamily="18" charset="0"/>
            </a:endParaRPr>
          </a:p>
          <a:p>
            <a:pPr eaLnBrk="1" hangingPunct="1">
              <a:buFont typeface="Wingdings 2" panose="05020102010507070707" pitchFamily="18" charset="2"/>
              <a:buNone/>
              <a:defRPr/>
            </a:pPr>
            <a:r>
              <a:rPr lang="en-US" sz="2400" b="1" dirty="0" smtClean="0">
                <a:solidFill>
                  <a:srgbClr val="C00000"/>
                </a:solidFill>
                <a:latin typeface="Times New Roman" pitchFamily="18" charset="0"/>
                <a:cs typeface="Times New Roman" pitchFamily="18" charset="0"/>
              </a:rPr>
              <a:t>                                            </a:t>
            </a:r>
            <a:r>
              <a:rPr lang="en-US" sz="2400" b="1" dirty="0" smtClean="0">
                <a:solidFill>
                  <a:schemeClr val="accent5">
                    <a:lumMod val="50000"/>
                  </a:schemeClr>
                </a:solidFill>
                <a:latin typeface="Times New Roman" pitchFamily="18" charset="0"/>
                <a:cs typeface="Times New Roman" pitchFamily="18" charset="0"/>
              </a:rPr>
              <a:t>L = C∙U</a:t>
            </a:r>
            <a:r>
              <a:rPr lang="en-US" sz="2400" b="1" baseline="30000" dirty="0" smtClean="0">
                <a:solidFill>
                  <a:schemeClr val="accent5">
                    <a:lumMod val="50000"/>
                  </a:schemeClr>
                </a:solidFill>
                <a:latin typeface="Times New Roman" pitchFamily="18" charset="0"/>
                <a:cs typeface="Times New Roman" pitchFamily="18" charset="0"/>
              </a:rPr>
              <a:t>2</a:t>
            </a:r>
            <a:r>
              <a:rPr lang="ru-RU" sz="2400" b="1" i="1" baseline="-25000" dirty="0" smtClean="0">
                <a:solidFill>
                  <a:schemeClr val="accent5">
                    <a:lumMod val="50000"/>
                  </a:schemeClr>
                </a:solidFill>
                <a:latin typeface="Times New Roman" pitchFamily="18" charset="0"/>
                <a:cs typeface="Times New Roman" pitchFamily="18" charset="0"/>
              </a:rPr>
              <a:t>m</a:t>
            </a:r>
            <a:r>
              <a:rPr lang="en-US" sz="2400" b="1" dirty="0" smtClean="0">
                <a:solidFill>
                  <a:schemeClr val="accent5">
                    <a:lumMod val="50000"/>
                  </a:schemeClr>
                </a:solidFill>
                <a:latin typeface="Times New Roman" pitchFamily="18" charset="0"/>
                <a:cs typeface="Times New Roman" pitchFamily="18" charset="0"/>
              </a:rPr>
              <a:t> / I</a:t>
            </a:r>
            <a:r>
              <a:rPr lang="en-US" sz="2400" b="1" baseline="30000" dirty="0" smtClean="0">
                <a:solidFill>
                  <a:schemeClr val="accent5">
                    <a:lumMod val="50000"/>
                  </a:schemeClr>
                </a:solidFill>
                <a:latin typeface="Times New Roman" pitchFamily="18" charset="0"/>
                <a:cs typeface="Times New Roman" pitchFamily="18" charset="0"/>
              </a:rPr>
              <a:t>2</a:t>
            </a:r>
            <a:r>
              <a:rPr lang="ru-RU" sz="2400" b="1" i="1" baseline="-25000" dirty="0" smtClean="0">
                <a:solidFill>
                  <a:schemeClr val="accent5">
                    <a:lumMod val="50000"/>
                  </a:schemeClr>
                </a:solidFill>
                <a:latin typeface="Times New Roman" pitchFamily="18" charset="0"/>
                <a:cs typeface="Times New Roman" pitchFamily="18" charset="0"/>
              </a:rPr>
              <a:t>m</a:t>
            </a:r>
            <a:endParaRPr lang="en-US" sz="2400" b="1" i="1" baseline="-25000" dirty="0" smtClean="0">
              <a:solidFill>
                <a:schemeClr val="accent5">
                  <a:lumMod val="50000"/>
                </a:schemeClr>
              </a:solidFill>
              <a:latin typeface="Times New Roman" pitchFamily="18" charset="0"/>
              <a:cs typeface="Times New Roman" pitchFamily="18" charset="0"/>
            </a:endParaRPr>
          </a:p>
          <a:p>
            <a:pPr eaLnBrk="1" hangingPunct="1">
              <a:buFont typeface="Wingdings 2" panose="05020102010507070707" pitchFamily="18" charset="2"/>
              <a:buNone/>
              <a:defRPr/>
            </a:pPr>
            <a:r>
              <a:rPr lang="en-US" sz="2400" b="1" dirty="0" smtClean="0">
                <a:solidFill>
                  <a:srgbClr val="C00000"/>
                </a:solidFill>
                <a:latin typeface="Times New Roman" pitchFamily="18" charset="0"/>
                <a:cs typeface="Times New Roman" pitchFamily="18" charset="0"/>
              </a:rPr>
              <a:t>  </a:t>
            </a:r>
          </a:p>
          <a:p>
            <a:pPr eaLnBrk="1" hangingPunct="1">
              <a:buFont typeface="Wingdings 2" panose="05020102010507070707" pitchFamily="18" charset="2"/>
              <a:buNone/>
              <a:defRPr/>
            </a:pPr>
            <a:r>
              <a:rPr lang="en-US" sz="2400" b="1" dirty="0" smtClean="0">
                <a:solidFill>
                  <a:srgbClr val="C00000"/>
                </a:solidFill>
                <a:latin typeface="Times New Roman" pitchFamily="18" charset="0"/>
                <a:cs typeface="Times New Roman" pitchFamily="18" charset="0"/>
              </a:rPr>
              <a:t> </a:t>
            </a:r>
            <a:r>
              <a:rPr lang="en-US" sz="2400" b="1" dirty="0" smtClean="0">
                <a:solidFill>
                  <a:schemeClr val="accent1">
                    <a:lumMod val="75000"/>
                  </a:schemeClr>
                </a:solidFill>
                <a:latin typeface="Times New Roman" pitchFamily="18" charset="0"/>
                <a:cs typeface="Times New Roman" pitchFamily="18" charset="0"/>
              </a:rPr>
              <a:t>C∙U</a:t>
            </a:r>
            <a:r>
              <a:rPr lang="en-US" sz="2400" b="1" baseline="30000" dirty="0" smtClean="0">
                <a:solidFill>
                  <a:schemeClr val="accent1">
                    <a:lumMod val="75000"/>
                  </a:schemeClr>
                </a:solidFill>
                <a:latin typeface="Times New Roman" pitchFamily="18" charset="0"/>
                <a:cs typeface="Times New Roman" pitchFamily="18" charset="0"/>
              </a:rPr>
              <a:t>2</a:t>
            </a:r>
            <a:r>
              <a:rPr lang="en-US" sz="2400" b="1" dirty="0" smtClean="0">
                <a:solidFill>
                  <a:schemeClr val="accent1">
                    <a:lumMod val="75000"/>
                  </a:schemeClr>
                </a:solidFill>
                <a:latin typeface="Times New Roman" pitchFamily="18" charset="0"/>
                <a:cs typeface="Times New Roman" pitchFamily="18" charset="0"/>
              </a:rPr>
              <a:t>/2 + C∙U</a:t>
            </a:r>
            <a:r>
              <a:rPr lang="en-US" sz="2400" b="1" baseline="30000" dirty="0" smtClean="0">
                <a:solidFill>
                  <a:schemeClr val="accent1">
                    <a:lumMod val="75000"/>
                  </a:schemeClr>
                </a:solidFill>
                <a:latin typeface="Times New Roman" pitchFamily="18" charset="0"/>
                <a:cs typeface="Times New Roman" pitchFamily="18" charset="0"/>
              </a:rPr>
              <a:t>2</a:t>
            </a:r>
            <a:r>
              <a:rPr lang="ru-RU" sz="2400" b="1" i="1" baseline="-25000" dirty="0" smtClean="0">
                <a:solidFill>
                  <a:schemeClr val="accent1">
                    <a:lumMod val="75000"/>
                  </a:schemeClr>
                </a:solidFill>
                <a:latin typeface="Times New Roman" pitchFamily="18" charset="0"/>
                <a:cs typeface="Times New Roman" pitchFamily="18" charset="0"/>
              </a:rPr>
              <a:t>m</a:t>
            </a:r>
            <a:r>
              <a:rPr lang="en-US" sz="2400" b="1" dirty="0" smtClean="0">
                <a:solidFill>
                  <a:schemeClr val="accent1">
                    <a:lumMod val="75000"/>
                  </a:schemeClr>
                </a:solidFill>
                <a:latin typeface="Times New Roman" pitchFamily="18" charset="0"/>
                <a:cs typeface="Times New Roman" pitchFamily="18" charset="0"/>
              </a:rPr>
              <a:t>∙I</a:t>
            </a:r>
            <a:r>
              <a:rPr lang="en-US" sz="2400" b="1" baseline="30000" dirty="0" smtClean="0">
                <a:solidFill>
                  <a:schemeClr val="accent1">
                    <a:lumMod val="75000"/>
                  </a:schemeClr>
                </a:solidFill>
                <a:latin typeface="Times New Roman" pitchFamily="18" charset="0"/>
                <a:cs typeface="Times New Roman" pitchFamily="18" charset="0"/>
              </a:rPr>
              <a:t>2</a:t>
            </a:r>
            <a:r>
              <a:rPr lang="en-US" sz="2400" b="1" dirty="0" smtClean="0">
                <a:solidFill>
                  <a:schemeClr val="accent1">
                    <a:lumMod val="75000"/>
                  </a:schemeClr>
                </a:solidFill>
                <a:latin typeface="Times New Roman" pitchFamily="18" charset="0"/>
                <a:cs typeface="Times New Roman" pitchFamily="18" charset="0"/>
              </a:rPr>
              <a:t>/(I</a:t>
            </a:r>
            <a:r>
              <a:rPr lang="en-US" sz="2400" b="1" baseline="30000" dirty="0" smtClean="0">
                <a:solidFill>
                  <a:schemeClr val="accent1">
                    <a:lumMod val="75000"/>
                  </a:schemeClr>
                </a:solidFill>
                <a:latin typeface="Times New Roman" pitchFamily="18" charset="0"/>
                <a:cs typeface="Times New Roman" pitchFamily="18" charset="0"/>
              </a:rPr>
              <a:t>2</a:t>
            </a:r>
            <a:r>
              <a:rPr lang="ru-RU" sz="2400" b="1" i="1" baseline="-25000" dirty="0" smtClean="0">
                <a:solidFill>
                  <a:schemeClr val="accent1">
                    <a:lumMod val="75000"/>
                  </a:schemeClr>
                </a:solidFill>
                <a:latin typeface="Times New Roman" pitchFamily="18" charset="0"/>
                <a:cs typeface="Times New Roman" pitchFamily="18" charset="0"/>
              </a:rPr>
              <a:t>m</a:t>
            </a:r>
            <a:r>
              <a:rPr lang="en-US" sz="2400" b="1" i="1" baseline="-25000" dirty="0" smtClean="0">
                <a:solidFill>
                  <a:schemeClr val="accent1">
                    <a:lumMod val="75000"/>
                  </a:schemeClr>
                </a:solidFill>
                <a:latin typeface="Times New Roman" pitchFamily="18" charset="0"/>
                <a:cs typeface="Times New Roman" pitchFamily="18" charset="0"/>
              </a:rPr>
              <a:t> </a:t>
            </a:r>
            <a:r>
              <a:rPr lang="en-US" sz="2400" b="1" dirty="0" smtClean="0">
                <a:solidFill>
                  <a:schemeClr val="accent1">
                    <a:lumMod val="75000"/>
                  </a:schemeClr>
                </a:solidFill>
                <a:latin typeface="Times New Roman" pitchFamily="18" charset="0"/>
                <a:cs typeface="Times New Roman" pitchFamily="18" charset="0"/>
              </a:rPr>
              <a:t>∙2) = C∙U</a:t>
            </a:r>
            <a:r>
              <a:rPr lang="en-US" sz="2400" b="1" baseline="30000" dirty="0" smtClean="0">
                <a:solidFill>
                  <a:schemeClr val="accent1">
                    <a:lumMod val="75000"/>
                  </a:schemeClr>
                </a:solidFill>
                <a:latin typeface="Times New Roman" pitchFamily="18" charset="0"/>
                <a:cs typeface="Times New Roman" pitchFamily="18" charset="0"/>
              </a:rPr>
              <a:t>2</a:t>
            </a:r>
            <a:r>
              <a:rPr lang="ru-RU" sz="2400" b="1" i="1" baseline="-25000" dirty="0" smtClean="0">
                <a:solidFill>
                  <a:schemeClr val="accent1">
                    <a:lumMod val="75000"/>
                  </a:schemeClr>
                </a:solidFill>
                <a:latin typeface="Times New Roman" pitchFamily="18" charset="0"/>
                <a:cs typeface="Times New Roman" pitchFamily="18" charset="0"/>
              </a:rPr>
              <a:t>m</a:t>
            </a:r>
            <a:r>
              <a:rPr lang="en-US" sz="2400" b="1" dirty="0" smtClean="0">
                <a:solidFill>
                  <a:schemeClr val="accent1">
                    <a:lumMod val="75000"/>
                  </a:schemeClr>
                </a:solidFill>
                <a:latin typeface="Times New Roman" pitchFamily="18" charset="0"/>
                <a:cs typeface="Times New Roman" pitchFamily="18" charset="0"/>
              </a:rPr>
              <a:t>/2</a:t>
            </a:r>
          </a:p>
          <a:p>
            <a:pPr eaLnBrk="1" hangingPunct="1">
              <a:buFont typeface="Wingdings 2" panose="05020102010507070707" pitchFamily="18" charset="2"/>
              <a:buNone/>
              <a:defRPr/>
            </a:pPr>
            <a:endParaRPr lang="en-US" sz="2400" b="1" dirty="0" smtClean="0">
              <a:solidFill>
                <a:srgbClr val="C00000"/>
              </a:solidFill>
              <a:latin typeface="Times New Roman" pitchFamily="18" charset="0"/>
              <a:cs typeface="Times New Roman" pitchFamily="18" charset="0"/>
            </a:endParaRPr>
          </a:p>
          <a:p>
            <a:pPr eaLnBrk="1" hangingPunct="1">
              <a:buFont typeface="Wingdings 2" panose="05020102010507070707" pitchFamily="18" charset="2"/>
              <a:buNone/>
              <a:defRPr/>
            </a:pPr>
            <a:r>
              <a:rPr lang="en-US" sz="2400" b="1" dirty="0" smtClean="0">
                <a:solidFill>
                  <a:srgbClr val="C00000"/>
                </a:solidFill>
                <a:latin typeface="Times New Roman" pitchFamily="18" charset="0"/>
                <a:cs typeface="Times New Roman" pitchFamily="18" charset="0"/>
              </a:rPr>
              <a:t>             </a:t>
            </a:r>
            <a:r>
              <a:rPr lang="en-US" sz="2400" b="1" dirty="0" smtClean="0">
                <a:solidFill>
                  <a:schemeClr val="accent1">
                    <a:lumMod val="75000"/>
                  </a:schemeClr>
                </a:solidFill>
                <a:latin typeface="Times New Roman" pitchFamily="18" charset="0"/>
                <a:cs typeface="Times New Roman" pitchFamily="18" charset="0"/>
              </a:rPr>
              <a:t>U</a:t>
            </a:r>
            <a:r>
              <a:rPr lang="en-US" sz="2400" b="1" baseline="30000" dirty="0" smtClean="0">
                <a:solidFill>
                  <a:schemeClr val="accent1">
                    <a:lumMod val="75000"/>
                  </a:schemeClr>
                </a:solidFill>
                <a:latin typeface="Times New Roman" pitchFamily="18" charset="0"/>
                <a:cs typeface="Times New Roman" pitchFamily="18" charset="0"/>
              </a:rPr>
              <a:t>2 </a:t>
            </a:r>
            <a:r>
              <a:rPr lang="en-US" sz="2400" b="1" dirty="0" smtClean="0">
                <a:solidFill>
                  <a:schemeClr val="accent1">
                    <a:lumMod val="75000"/>
                  </a:schemeClr>
                </a:solidFill>
                <a:latin typeface="Times New Roman" pitchFamily="18" charset="0"/>
                <a:cs typeface="Times New Roman" pitchFamily="18" charset="0"/>
              </a:rPr>
              <a:t>+ U</a:t>
            </a:r>
            <a:r>
              <a:rPr lang="en-US" sz="2400" b="1" baseline="30000" dirty="0" smtClean="0">
                <a:solidFill>
                  <a:schemeClr val="accent1">
                    <a:lumMod val="75000"/>
                  </a:schemeClr>
                </a:solidFill>
                <a:latin typeface="Times New Roman" pitchFamily="18" charset="0"/>
                <a:cs typeface="Times New Roman" pitchFamily="18" charset="0"/>
              </a:rPr>
              <a:t>2</a:t>
            </a:r>
            <a:r>
              <a:rPr lang="ru-RU" sz="2400" b="1" i="1" baseline="-25000" dirty="0" smtClean="0">
                <a:solidFill>
                  <a:schemeClr val="accent1">
                    <a:lumMod val="75000"/>
                  </a:schemeClr>
                </a:solidFill>
                <a:latin typeface="Times New Roman" pitchFamily="18" charset="0"/>
                <a:cs typeface="Times New Roman" pitchFamily="18" charset="0"/>
              </a:rPr>
              <a:t>m</a:t>
            </a:r>
            <a:r>
              <a:rPr lang="en-US" sz="2400" b="1" dirty="0" smtClean="0">
                <a:solidFill>
                  <a:schemeClr val="accent1">
                    <a:lumMod val="75000"/>
                  </a:schemeClr>
                </a:solidFill>
                <a:latin typeface="Times New Roman" pitchFamily="18" charset="0"/>
                <a:cs typeface="Times New Roman" pitchFamily="18" charset="0"/>
              </a:rPr>
              <a:t>∙I</a:t>
            </a:r>
            <a:r>
              <a:rPr lang="en-US" sz="2400" b="1" baseline="30000" dirty="0" smtClean="0">
                <a:solidFill>
                  <a:schemeClr val="accent1">
                    <a:lumMod val="75000"/>
                  </a:schemeClr>
                </a:solidFill>
                <a:latin typeface="Times New Roman" pitchFamily="18" charset="0"/>
                <a:cs typeface="Times New Roman" pitchFamily="18" charset="0"/>
              </a:rPr>
              <a:t>2</a:t>
            </a:r>
            <a:r>
              <a:rPr lang="en-US" sz="2400" b="1" dirty="0" smtClean="0">
                <a:solidFill>
                  <a:schemeClr val="accent1">
                    <a:lumMod val="75000"/>
                  </a:schemeClr>
                </a:solidFill>
                <a:latin typeface="Times New Roman" pitchFamily="18" charset="0"/>
                <a:cs typeface="Times New Roman" pitchFamily="18" charset="0"/>
              </a:rPr>
              <a:t>/I</a:t>
            </a:r>
            <a:r>
              <a:rPr lang="en-US" sz="2400" b="1" baseline="30000" dirty="0" smtClean="0">
                <a:solidFill>
                  <a:schemeClr val="accent1">
                    <a:lumMod val="75000"/>
                  </a:schemeClr>
                </a:solidFill>
                <a:latin typeface="Times New Roman" pitchFamily="18" charset="0"/>
                <a:cs typeface="Times New Roman" pitchFamily="18" charset="0"/>
              </a:rPr>
              <a:t>2</a:t>
            </a:r>
            <a:r>
              <a:rPr lang="ru-RU" sz="2400" b="1" i="1" baseline="-25000" dirty="0" smtClean="0">
                <a:solidFill>
                  <a:schemeClr val="accent1">
                    <a:lumMod val="75000"/>
                  </a:schemeClr>
                </a:solidFill>
                <a:latin typeface="Times New Roman" pitchFamily="18" charset="0"/>
                <a:cs typeface="Times New Roman" pitchFamily="18" charset="0"/>
              </a:rPr>
              <a:t>m</a:t>
            </a:r>
            <a:r>
              <a:rPr lang="en-US" sz="2400" b="1" i="1" baseline="-25000" dirty="0" smtClean="0">
                <a:solidFill>
                  <a:schemeClr val="accent1">
                    <a:lumMod val="75000"/>
                  </a:schemeClr>
                </a:solidFill>
                <a:latin typeface="Times New Roman" pitchFamily="18" charset="0"/>
                <a:cs typeface="Times New Roman" pitchFamily="18" charset="0"/>
              </a:rPr>
              <a:t> </a:t>
            </a:r>
            <a:r>
              <a:rPr lang="en-US" sz="2400" b="1" dirty="0" smtClean="0">
                <a:solidFill>
                  <a:schemeClr val="accent1">
                    <a:lumMod val="75000"/>
                  </a:schemeClr>
                </a:solidFill>
                <a:latin typeface="Times New Roman" pitchFamily="18" charset="0"/>
                <a:cs typeface="Times New Roman" pitchFamily="18" charset="0"/>
              </a:rPr>
              <a:t>= U</a:t>
            </a:r>
            <a:r>
              <a:rPr lang="en-US" sz="2400" b="1" baseline="30000" dirty="0" smtClean="0">
                <a:solidFill>
                  <a:schemeClr val="accent1">
                    <a:lumMod val="75000"/>
                  </a:schemeClr>
                </a:solidFill>
                <a:latin typeface="Times New Roman" pitchFamily="18" charset="0"/>
                <a:cs typeface="Times New Roman" pitchFamily="18" charset="0"/>
              </a:rPr>
              <a:t>2</a:t>
            </a:r>
            <a:r>
              <a:rPr lang="ru-RU" sz="2400" b="1" i="1" baseline="-25000" dirty="0" smtClean="0">
                <a:solidFill>
                  <a:schemeClr val="accent1">
                    <a:lumMod val="75000"/>
                  </a:schemeClr>
                </a:solidFill>
                <a:latin typeface="Times New Roman" pitchFamily="18" charset="0"/>
                <a:cs typeface="Times New Roman" pitchFamily="18" charset="0"/>
              </a:rPr>
              <a:t>m</a:t>
            </a:r>
            <a:endParaRPr lang="en-US" sz="2400" b="1" i="1" baseline="-25000" dirty="0" smtClean="0">
              <a:solidFill>
                <a:schemeClr val="accent1">
                  <a:lumMod val="75000"/>
                </a:schemeClr>
              </a:solidFill>
              <a:latin typeface="Times New Roman" pitchFamily="18" charset="0"/>
              <a:cs typeface="Times New Roman" pitchFamily="18" charset="0"/>
            </a:endParaRPr>
          </a:p>
          <a:p>
            <a:pPr eaLnBrk="1" hangingPunct="1">
              <a:buFont typeface="Wingdings 2" panose="05020102010507070707" pitchFamily="18" charset="2"/>
              <a:buNone/>
              <a:defRPr/>
            </a:pPr>
            <a:r>
              <a:rPr lang="en-US" sz="2400" b="1" dirty="0" smtClean="0">
                <a:solidFill>
                  <a:schemeClr val="accent1">
                    <a:lumMod val="75000"/>
                  </a:schemeClr>
                </a:solidFill>
                <a:latin typeface="Times New Roman" pitchFamily="18" charset="0"/>
                <a:cs typeface="Times New Roman" pitchFamily="18" charset="0"/>
              </a:rPr>
              <a:t>              U</a:t>
            </a:r>
            <a:r>
              <a:rPr lang="en-US" sz="2400" b="1" baseline="30000" dirty="0" smtClean="0">
                <a:solidFill>
                  <a:schemeClr val="accent1">
                    <a:lumMod val="75000"/>
                  </a:schemeClr>
                </a:solidFill>
                <a:latin typeface="Times New Roman" pitchFamily="18" charset="0"/>
                <a:cs typeface="Times New Roman" pitchFamily="18" charset="0"/>
              </a:rPr>
              <a:t>2</a:t>
            </a:r>
            <a:r>
              <a:rPr lang="ru-RU" sz="2400" b="1" i="1" baseline="-25000" dirty="0" smtClean="0">
                <a:solidFill>
                  <a:schemeClr val="accent1">
                    <a:lumMod val="75000"/>
                  </a:schemeClr>
                </a:solidFill>
                <a:latin typeface="Times New Roman" pitchFamily="18" charset="0"/>
                <a:cs typeface="Times New Roman" pitchFamily="18" charset="0"/>
              </a:rPr>
              <a:t>m</a:t>
            </a:r>
            <a:r>
              <a:rPr lang="en-US" sz="2400" b="1" dirty="0" smtClean="0">
                <a:solidFill>
                  <a:schemeClr val="accent1">
                    <a:lumMod val="75000"/>
                  </a:schemeClr>
                </a:solidFill>
                <a:latin typeface="Times New Roman" pitchFamily="18" charset="0"/>
                <a:cs typeface="Times New Roman" pitchFamily="18" charset="0"/>
              </a:rPr>
              <a:t>∙I</a:t>
            </a:r>
            <a:r>
              <a:rPr lang="en-US" sz="2400" b="1" baseline="30000" dirty="0" smtClean="0">
                <a:solidFill>
                  <a:schemeClr val="accent1">
                    <a:lumMod val="75000"/>
                  </a:schemeClr>
                </a:solidFill>
                <a:latin typeface="Times New Roman" pitchFamily="18" charset="0"/>
                <a:cs typeface="Times New Roman" pitchFamily="18" charset="0"/>
              </a:rPr>
              <a:t>2</a:t>
            </a:r>
            <a:r>
              <a:rPr lang="en-US" sz="2400" b="1" dirty="0" smtClean="0">
                <a:solidFill>
                  <a:schemeClr val="accent1">
                    <a:lumMod val="75000"/>
                  </a:schemeClr>
                </a:solidFill>
                <a:latin typeface="Times New Roman" pitchFamily="18" charset="0"/>
                <a:cs typeface="Times New Roman" pitchFamily="18" charset="0"/>
              </a:rPr>
              <a:t>/I</a:t>
            </a:r>
            <a:r>
              <a:rPr lang="en-US" sz="2400" b="1" baseline="30000" dirty="0" smtClean="0">
                <a:solidFill>
                  <a:schemeClr val="accent1">
                    <a:lumMod val="75000"/>
                  </a:schemeClr>
                </a:solidFill>
                <a:latin typeface="Times New Roman" pitchFamily="18" charset="0"/>
                <a:cs typeface="Times New Roman" pitchFamily="18" charset="0"/>
              </a:rPr>
              <a:t>2</a:t>
            </a:r>
            <a:r>
              <a:rPr lang="ru-RU" sz="2400" b="1" i="1" baseline="-25000" dirty="0" smtClean="0">
                <a:solidFill>
                  <a:schemeClr val="accent1">
                    <a:lumMod val="75000"/>
                  </a:schemeClr>
                </a:solidFill>
                <a:latin typeface="Times New Roman" pitchFamily="18" charset="0"/>
                <a:cs typeface="Times New Roman" pitchFamily="18" charset="0"/>
              </a:rPr>
              <a:t>m</a:t>
            </a:r>
            <a:r>
              <a:rPr lang="en-US" sz="2400" b="1" i="1" baseline="-25000" dirty="0" smtClean="0">
                <a:solidFill>
                  <a:schemeClr val="accent1">
                    <a:lumMod val="75000"/>
                  </a:schemeClr>
                </a:solidFill>
                <a:latin typeface="Times New Roman" pitchFamily="18" charset="0"/>
                <a:cs typeface="Times New Roman" pitchFamily="18" charset="0"/>
              </a:rPr>
              <a:t> </a:t>
            </a:r>
            <a:r>
              <a:rPr lang="en-US" sz="2400" b="1" dirty="0" smtClean="0">
                <a:solidFill>
                  <a:schemeClr val="accent1">
                    <a:lumMod val="75000"/>
                  </a:schemeClr>
                </a:solidFill>
                <a:latin typeface="Times New Roman" pitchFamily="18" charset="0"/>
                <a:cs typeface="Times New Roman" pitchFamily="18" charset="0"/>
              </a:rPr>
              <a:t>= U</a:t>
            </a:r>
            <a:r>
              <a:rPr lang="en-US" sz="2400" b="1" baseline="30000" dirty="0" smtClean="0">
                <a:solidFill>
                  <a:schemeClr val="accent1">
                    <a:lumMod val="75000"/>
                  </a:schemeClr>
                </a:solidFill>
                <a:latin typeface="Times New Roman" pitchFamily="18" charset="0"/>
                <a:cs typeface="Times New Roman" pitchFamily="18" charset="0"/>
              </a:rPr>
              <a:t>2</a:t>
            </a:r>
            <a:r>
              <a:rPr lang="ru-RU" sz="2400" b="1" i="1" baseline="-25000" dirty="0" smtClean="0">
                <a:solidFill>
                  <a:schemeClr val="accent1">
                    <a:lumMod val="75000"/>
                  </a:schemeClr>
                </a:solidFill>
                <a:latin typeface="Times New Roman" pitchFamily="18" charset="0"/>
                <a:cs typeface="Times New Roman" pitchFamily="18" charset="0"/>
              </a:rPr>
              <a:t>m</a:t>
            </a:r>
            <a:r>
              <a:rPr lang="en-US" sz="2400" b="1" i="1" baseline="-25000" dirty="0" smtClean="0">
                <a:solidFill>
                  <a:schemeClr val="accent1">
                    <a:lumMod val="75000"/>
                  </a:schemeClr>
                </a:solidFill>
                <a:latin typeface="Times New Roman" pitchFamily="18" charset="0"/>
                <a:cs typeface="Times New Roman" pitchFamily="18" charset="0"/>
              </a:rPr>
              <a:t> </a:t>
            </a:r>
            <a:r>
              <a:rPr lang="en-US" sz="2400" b="1" i="1" dirty="0" smtClean="0">
                <a:solidFill>
                  <a:schemeClr val="accent1">
                    <a:lumMod val="75000"/>
                  </a:schemeClr>
                </a:solidFill>
                <a:latin typeface="Times New Roman" pitchFamily="18" charset="0"/>
                <a:cs typeface="Times New Roman" pitchFamily="18" charset="0"/>
              </a:rPr>
              <a:t> - </a:t>
            </a:r>
            <a:r>
              <a:rPr lang="en-US" sz="2400" b="1" dirty="0" smtClean="0">
                <a:solidFill>
                  <a:schemeClr val="accent1">
                    <a:lumMod val="75000"/>
                  </a:schemeClr>
                </a:solidFill>
                <a:latin typeface="Times New Roman" pitchFamily="18" charset="0"/>
                <a:cs typeface="Times New Roman" pitchFamily="18" charset="0"/>
              </a:rPr>
              <a:t>U</a:t>
            </a:r>
            <a:r>
              <a:rPr lang="en-US" sz="2400" b="1" baseline="30000" dirty="0" smtClean="0">
                <a:solidFill>
                  <a:schemeClr val="accent1">
                    <a:lumMod val="75000"/>
                  </a:schemeClr>
                </a:solidFill>
                <a:latin typeface="Times New Roman" pitchFamily="18" charset="0"/>
                <a:cs typeface="Times New Roman" pitchFamily="18" charset="0"/>
              </a:rPr>
              <a:t>2  </a:t>
            </a:r>
          </a:p>
          <a:p>
            <a:pPr eaLnBrk="1" hangingPunct="1">
              <a:buFont typeface="Wingdings 2" panose="05020102010507070707" pitchFamily="18" charset="2"/>
              <a:buNone/>
              <a:defRPr/>
            </a:pPr>
            <a:r>
              <a:rPr lang="en-US" sz="2400" b="1" dirty="0" smtClean="0">
                <a:solidFill>
                  <a:schemeClr val="accent1">
                    <a:lumMod val="75000"/>
                  </a:schemeClr>
                </a:solidFill>
                <a:latin typeface="Times New Roman" pitchFamily="18" charset="0"/>
                <a:cs typeface="Times New Roman" pitchFamily="18" charset="0"/>
              </a:rPr>
              <a:t> </a:t>
            </a:r>
          </a:p>
          <a:p>
            <a:pPr eaLnBrk="1" hangingPunct="1">
              <a:buFont typeface="Wingdings 2" panose="05020102010507070707" pitchFamily="18" charset="2"/>
              <a:buNone/>
              <a:defRPr/>
            </a:pPr>
            <a:r>
              <a:rPr lang="en-US" sz="2400" b="1" dirty="0" smtClean="0">
                <a:solidFill>
                  <a:srgbClr val="C00000"/>
                </a:solidFill>
                <a:latin typeface="Times New Roman" pitchFamily="18" charset="0"/>
                <a:cs typeface="Times New Roman" pitchFamily="18" charset="0"/>
              </a:rPr>
              <a:t>             I = I</a:t>
            </a:r>
            <a:r>
              <a:rPr lang="ru-RU" sz="2400" b="1" i="1" baseline="-25000" dirty="0" smtClean="0">
                <a:solidFill>
                  <a:srgbClr val="C00000"/>
                </a:solidFill>
                <a:latin typeface="Times New Roman" pitchFamily="18" charset="0"/>
                <a:cs typeface="Times New Roman" pitchFamily="18" charset="0"/>
              </a:rPr>
              <a:t>m</a:t>
            </a:r>
            <a:r>
              <a:rPr lang="en-US" sz="2400" b="1" i="1" baseline="-25000" dirty="0" smtClean="0">
                <a:solidFill>
                  <a:srgbClr val="C00000"/>
                </a:solidFill>
                <a:latin typeface="Times New Roman" pitchFamily="18" charset="0"/>
                <a:cs typeface="Times New Roman" pitchFamily="18" charset="0"/>
              </a:rPr>
              <a:t> </a:t>
            </a:r>
            <a:r>
              <a:rPr lang="en-US" sz="2400" b="1" dirty="0" smtClean="0">
                <a:solidFill>
                  <a:srgbClr val="C00000"/>
                </a:solidFill>
                <a:latin typeface="Times New Roman" pitchFamily="18" charset="0"/>
                <a:cs typeface="Times New Roman" pitchFamily="18" charset="0"/>
              </a:rPr>
              <a:t>∙√(U</a:t>
            </a:r>
            <a:r>
              <a:rPr lang="en-US" sz="2400" b="1" baseline="30000" dirty="0" smtClean="0">
                <a:solidFill>
                  <a:srgbClr val="C00000"/>
                </a:solidFill>
                <a:latin typeface="Times New Roman" pitchFamily="18" charset="0"/>
                <a:cs typeface="Times New Roman" pitchFamily="18" charset="0"/>
              </a:rPr>
              <a:t>2</a:t>
            </a:r>
            <a:r>
              <a:rPr lang="ru-RU" sz="2400" b="1" i="1" baseline="-25000" dirty="0" smtClean="0">
                <a:solidFill>
                  <a:srgbClr val="C00000"/>
                </a:solidFill>
                <a:latin typeface="Times New Roman" pitchFamily="18" charset="0"/>
                <a:cs typeface="Times New Roman" pitchFamily="18" charset="0"/>
              </a:rPr>
              <a:t>m</a:t>
            </a:r>
            <a:r>
              <a:rPr lang="en-US" sz="2400" b="1" i="1" baseline="-25000" dirty="0" smtClean="0">
                <a:solidFill>
                  <a:srgbClr val="C00000"/>
                </a:solidFill>
                <a:latin typeface="Times New Roman" pitchFamily="18" charset="0"/>
                <a:cs typeface="Times New Roman" pitchFamily="18" charset="0"/>
              </a:rPr>
              <a:t> </a:t>
            </a:r>
            <a:r>
              <a:rPr lang="en-US" sz="2400" b="1" i="1" dirty="0" smtClean="0">
                <a:solidFill>
                  <a:srgbClr val="C00000"/>
                </a:solidFill>
                <a:latin typeface="Times New Roman" pitchFamily="18" charset="0"/>
                <a:cs typeface="Times New Roman" pitchFamily="18" charset="0"/>
              </a:rPr>
              <a:t> - </a:t>
            </a:r>
            <a:r>
              <a:rPr lang="en-US" sz="2400" b="1" dirty="0" smtClean="0">
                <a:solidFill>
                  <a:srgbClr val="C00000"/>
                </a:solidFill>
                <a:latin typeface="Times New Roman" pitchFamily="18" charset="0"/>
                <a:cs typeface="Times New Roman" pitchFamily="18" charset="0"/>
              </a:rPr>
              <a:t>U</a:t>
            </a:r>
            <a:r>
              <a:rPr lang="en-US" sz="2400" b="1" baseline="30000" dirty="0" smtClean="0">
                <a:solidFill>
                  <a:srgbClr val="C00000"/>
                </a:solidFill>
                <a:latin typeface="Times New Roman" pitchFamily="18" charset="0"/>
                <a:cs typeface="Times New Roman" pitchFamily="18" charset="0"/>
              </a:rPr>
              <a:t>2</a:t>
            </a:r>
            <a:r>
              <a:rPr lang="en-US" sz="2400" b="1" dirty="0" smtClean="0">
                <a:solidFill>
                  <a:srgbClr val="C00000"/>
                </a:solidFill>
                <a:latin typeface="Times New Roman" pitchFamily="18" charset="0"/>
                <a:cs typeface="Times New Roman" pitchFamily="18" charset="0"/>
              </a:rPr>
              <a:t>)</a:t>
            </a:r>
            <a:r>
              <a:rPr lang="en-US" sz="2400" b="1" i="1" baseline="-25000" dirty="0" smtClean="0">
                <a:solidFill>
                  <a:srgbClr val="C00000"/>
                </a:solidFill>
                <a:latin typeface="Times New Roman" pitchFamily="18" charset="0"/>
                <a:cs typeface="Times New Roman" pitchFamily="18" charset="0"/>
              </a:rPr>
              <a:t> </a:t>
            </a:r>
            <a:r>
              <a:rPr lang="en-US" sz="2400" b="1" dirty="0" smtClean="0">
                <a:solidFill>
                  <a:srgbClr val="C00000"/>
                </a:solidFill>
                <a:latin typeface="Times New Roman" pitchFamily="18" charset="0"/>
                <a:cs typeface="Times New Roman" pitchFamily="18" charset="0"/>
              </a:rPr>
              <a:t>/U</a:t>
            </a:r>
            <a:r>
              <a:rPr lang="ru-RU" sz="2400" b="1" i="1" baseline="-25000" dirty="0" smtClean="0">
                <a:solidFill>
                  <a:srgbClr val="C00000"/>
                </a:solidFill>
                <a:latin typeface="Times New Roman" pitchFamily="18" charset="0"/>
                <a:cs typeface="Times New Roman" pitchFamily="18" charset="0"/>
              </a:rPr>
              <a:t>m</a:t>
            </a:r>
            <a:endParaRPr lang="en-US" sz="2400" b="1" dirty="0" smtClean="0">
              <a:solidFill>
                <a:srgbClr val="C00000"/>
              </a:solidFill>
              <a:latin typeface="Times New Roman" pitchFamily="18" charset="0"/>
              <a:cs typeface="Times New Roman" pitchFamily="18" charset="0"/>
            </a:endParaRPr>
          </a:p>
          <a:p>
            <a:pPr eaLnBrk="1" hangingPunct="1">
              <a:buFont typeface="Wingdings 2" panose="05020102010507070707" pitchFamily="18" charset="2"/>
              <a:buNone/>
              <a:defRPr/>
            </a:pPr>
            <a:endParaRPr lang="en-US" sz="2400" b="1" dirty="0" smtClean="0">
              <a:solidFill>
                <a:srgbClr val="C00000"/>
              </a:solidFill>
              <a:latin typeface="Times New Roman" pitchFamily="18" charset="0"/>
              <a:cs typeface="Times New Roman" pitchFamily="18" charset="0"/>
            </a:endParaRPr>
          </a:p>
          <a:p>
            <a:pPr eaLnBrk="1" hangingPunct="1">
              <a:buFont typeface="Wingdings 2" panose="05020102010507070707" pitchFamily="18" charset="2"/>
              <a:buNone/>
              <a:defRPr/>
            </a:pPr>
            <a:endParaRPr lang="en-US" sz="2000" b="1" dirty="0" smtClean="0">
              <a:solidFill>
                <a:srgbClr val="C00000"/>
              </a:solidFill>
              <a:latin typeface="Times New Roman" pitchFamily="18" charset="0"/>
              <a:cs typeface="Times New Roman" pitchFamily="18" charset="0"/>
            </a:endParaRPr>
          </a:p>
        </p:txBody>
      </p:sp>
      <p:sp>
        <p:nvSpPr>
          <p:cNvPr id="17412" name="Содержимое 3"/>
          <p:cNvSpPr>
            <a:spLocks noGrp="1"/>
          </p:cNvSpPr>
          <p:nvPr>
            <p:ph sz="half" idx="2"/>
          </p:nvPr>
        </p:nvSpPr>
        <p:spPr>
          <a:xfrm>
            <a:off x="5286375" y="1920875"/>
            <a:ext cx="3857625" cy="4937125"/>
          </a:xfrm>
        </p:spPr>
        <p:txBody>
          <a:bodyPr/>
          <a:lstStyle/>
          <a:p>
            <a:pPr eaLnBrk="1" hangingPunct="1">
              <a:buFont typeface="Wingdings 2" panose="05020102010507070707" pitchFamily="18" charset="2"/>
              <a:buNone/>
              <a:defRPr/>
            </a:pPr>
            <a:r>
              <a:rPr lang="en-US" sz="2000" b="1" dirty="0" smtClean="0">
                <a:solidFill>
                  <a:srgbClr val="C00000"/>
                </a:solidFill>
                <a:latin typeface="Times New Roman" pitchFamily="18" charset="0"/>
                <a:cs typeface="Times New Roman" pitchFamily="18" charset="0"/>
              </a:rPr>
              <a:t> </a:t>
            </a:r>
            <a:endParaRPr lang="ru-RU" sz="2000" b="1" dirty="0" smtClean="0">
              <a:solidFill>
                <a:srgbClr val="C00000"/>
              </a:solidFill>
              <a:latin typeface="Times New Roman" pitchFamily="18" charset="0"/>
              <a:cs typeface="Times New Roman" pitchFamily="18" charset="0"/>
            </a:endParaRPr>
          </a:p>
          <a:p>
            <a:pPr eaLnBrk="1" hangingPunct="1">
              <a:buFont typeface="Wingdings 2" panose="05020102010507070707" pitchFamily="18" charset="2"/>
              <a:buNone/>
              <a:defRPr/>
            </a:pPr>
            <a:endParaRPr lang="ru-RU" sz="2000" b="1" dirty="0" smtClean="0">
              <a:solidFill>
                <a:srgbClr val="C00000"/>
              </a:solidFill>
              <a:latin typeface="Times New Roman" pitchFamily="18" charset="0"/>
              <a:cs typeface="Times New Roman" pitchFamily="18" charset="0"/>
            </a:endParaRPr>
          </a:p>
          <a:p>
            <a:pPr eaLnBrk="1" hangingPunct="1">
              <a:buFont typeface="Wingdings 2" panose="05020102010507070707" pitchFamily="18" charset="2"/>
              <a:buNone/>
              <a:defRPr/>
            </a:pPr>
            <a:endParaRPr lang="ru-RU" sz="2000" b="1" dirty="0" smtClean="0">
              <a:solidFill>
                <a:srgbClr val="C00000"/>
              </a:solidFill>
              <a:latin typeface="Times New Roman" pitchFamily="18" charset="0"/>
              <a:cs typeface="Times New Roman" pitchFamily="18" charset="0"/>
            </a:endParaRPr>
          </a:p>
          <a:p>
            <a:pPr eaLnBrk="1" hangingPunct="1">
              <a:buFont typeface="Wingdings 2" panose="05020102010507070707" pitchFamily="18" charset="2"/>
              <a:buNone/>
              <a:defRPr/>
            </a:pPr>
            <a:r>
              <a:rPr lang="en-US" sz="2400" b="1" dirty="0" smtClean="0">
                <a:solidFill>
                  <a:srgbClr val="C00000"/>
                </a:solidFill>
                <a:latin typeface="Times New Roman" pitchFamily="18" charset="0"/>
                <a:cs typeface="Times New Roman" pitchFamily="18" charset="0"/>
              </a:rPr>
              <a:t> </a:t>
            </a:r>
            <a:r>
              <a:rPr lang="ru-RU" sz="2400" b="1" dirty="0" smtClean="0">
                <a:solidFill>
                  <a:srgbClr val="C00000"/>
                </a:solidFill>
                <a:latin typeface="Times New Roman" pitchFamily="18" charset="0"/>
                <a:cs typeface="Times New Roman" pitchFamily="18" charset="0"/>
              </a:rPr>
              <a:t>    </a:t>
            </a:r>
            <a:r>
              <a:rPr lang="en-US" sz="2400" b="1" dirty="0" smtClean="0">
                <a:solidFill>
                  <a:srgbClr val="C00000"/>
                </a:solidFill>
                <a:latin typeface="Times New Roman" pitchFamily="18" charset="0"/>
                <a:cs typeface="Times New Roman" pitchFamily="18" charset="0"/>
              </a:rPr>
              <a:t> </a:t>
            </a:r>
            <a:r>
              <a:rPr lang="en-US" sz="2400" b="1" dirty="0" smtClean="0">
                <a:solidFill>
                  <a:srgbClr val="976D35"/>
                </a:solidFill>
                <a:latin typeface="Times New Roman" pitchFamily="18" charset="0"/>
                <a:cs typeface="Times New Roman" pitchFamily="18" charset="0"/>
              </a:rPr>
              <a:t>I = </a:t>
            </a:r>
            <a:r>
              <a:rPr lang="ru-RU" sz="2400" b="1" dirty="0" smtClean="0">
                <a:solidFill>
                  <a:srgbClr val="976D35"/>
                </a:solidFill>
                <a:latin typeface="Times New Roman" pitchFamily="18" charset="0"/>
                <a:cs typeface="Times New Roman" pitchFamily="18" charset="0"/>
              </a:rPr>
              <a:t>5</a:t>
            </a:r>
            <a:r>
              <a:rPr lang="en-US" sz="2400" b="1" dirty="0" smtClean="0">
                <a:solidFill>
                  <a:srgbClr val="976D35"/>
                </a:solidFill>
                <a:latin typeface="Times New Roman" pitchFamily="18" charset="0"/>
                <a:cs typeface="Times New Roman" pitchFamily="18" charset="0"/>
              </a:rPr>
              <a:t> ∙</a:t>
            </a:r>
            <a:r>
              <a:rPr lang="ru-RU" sz="2400" b="1" dirty="0" smtClean="0">
                <a:solidFill>
                  <a:srgbClr val="976D35"/>
                </a:solidFill>
                <a:latin typeface="Times New Roman" pitchFamily="18" charset="0"/>
                <a:cs typeface="Times New Roman" pitchFamily="18" charset="0"/>
              </a:rPr>
              <a:t> 10</a:t>
            </a:r>
            <a:r>
              <a:rPr lang="ru-RU" sz="2400" b="1" baseline="30000" dirty="0" smtClean="0">
                <a:solidFill>
                  <a:srgbClr val="976D35"/>
                </a:solidFill>
                <a:latin typeface="Times New Roman" pitchFamily="18" charset="0"/>
                <a:cs typeface="Times New Roman" pitchFamily="18" charset="0"/>
              </a:rPr>
              <a:t>-3</a:t>
            </a:r>
            <a:r>
              <a:rPr lang="en-US" sz="2400" b="1" dirty="0" smtClean="0">
                <a:solidFill>
                  <a:srgbClr val="976D35"/>
                </a:solidFill>
                <a:latin typeface="Times New Roman" pitchFamily="18" charset="0"/>
                <a:cs typeface="Times New Roman" pitchFamily="18" charset="0"/>
              </a:rPr>
              <a:t> ∙√</a:t>
            </a:r>
            <a:r>
              <a:rPr lang="ru-RU" sz="2400" b="1" dirty="0" smtClean="0">
                <a:solidFill>
                  <a:srgbClr val="976D35"/>
                </a:solidFill>
                <a:latin typeface="Times New Roman" pitchFamily="18" charset="0"/>
                <a:cs typeface="Times New Roman" pitchFamily="18" charset="0"/>
              </a:rPr>
              <a:t>(2</a:t>
            </a:r>
            <a:r>
              <a:rPr lang="ru-RU" sz="2400" b="1" baseline="30000" dirty="0" smtClean="0">
                <a:solidFill>
                  <a:srgbClr val="976D35"/>
                </a:solidFill>
                <a:latin typeface="Times New Roman" pitchFamily="18" charset="0"/>
                <a:cs typeface="Times New Roman" pitchFamily="18" charset="0"/>
              </a:rPr>
              <a:t>2</a:t>
            </a:r>
            <a:r>
              <a:rPr lang="ru-RU" sz="2400" b="1" dirty="0" smtClean="0">
                <a:solidFill>
                  <a:srgbClr val="976D35"/>
                </a:solidFill>
                <a:latin typeface="Times New Roman" pitchFamily="18" charset="0"/>
                <a:cs typeface="Times New Roman" pitchFamily="18" charset="0"/>
              </a:rPr>
              <a:t>-1,2</a:t>
            </a:r>
            <a:r>
              <a:rPr lang="ru-RU" sz="2400" b="1" baseline="30000" dirty="0" smtClean="0">
                <a:solidFill>
                  <a:srgbClr val="976D35"/>
                </a:solidFill>
                <a:latin typeface="Times New Roman" pitchFamily="18" charset="0"/>
                <a:cs typeface="Times New Roman" pitchFamily="18" charset="0"/>
              </a:rPr>
              <a:t>2</a:t>
            </a:r>
            <a:r>
              <a:rPr lang="ru-RU" sz="2400" b="1" dirty="0" smtClean="0">
                <a:solidFill>
                  <a:srgbClr val="976D35"/>
                </a:solidFill>
                <a:latin typeface="Times New Roman" pitchFamily="18" charset="0"/>
                <a:cs typeface="Times New Roman" pitchFamily="18" charset="0"/>
              </a:rPr>
              <a:t>)/2 </a:t>
            </a:r>
          </a:p>
          <a:p>
            <a:pPr eaLnBrk="1" hangingPunct="1">
              <a:buFont typeface="Wingdings 2" panose="05020102010507070707" pitchFamily="18" charset="2"/>
              <a:buNone/>
              <a:defRPr/>
            </a:pPr>
            <a:endParaRPr lang="ru-RU" sz="2400" b="1" baseline="30000" dirty="0" smtClean="0">
              <a:solidFill>
                <a:srgbClr val="976D35"/>
              </a:solidFill>
              <a:latin typeface="Times New Roman" pitchFamily="18" charset="0"/>
              <a:cs typeface="Times New Roman" pitchFamily="18" charset="0"/>
            </a:endParaRPr>
          </a:p>
          <a:p>
            <a:pPr eaLnBrk="1" hangingPunct="1">
              <a:buFont typeface="Wingdings 2" panose="05020102010507070707" pitchFamily="18" charset="2"/>
              <a:buNone/>
              <a:defRPr/>
            </a:pPr>
            <a:r>
              <a:rPr lang="ru-RU" sz="2400" b="1" dirty="0" smtClean="0">
                <a:solidFill>
                  <a:srgbClr val="976D35"/>
                </a:solidFill>
                <a:latin typeface="Times New Roman" pitchFamily="18" charset="0"/>
                <a:cs typeface="Times New Roman" pitchFamily="18" charset="0"/>
              </a:rPr>
              <a:t>     </a:t>
            </a:r>
            <a:r>
              <a:rPr lang="en-US" sz="2400" b="1" dirty="0" smtClean="0">
                <a:solidFill>
                  <a:srgbClr val="976D35"/>
                </a:solidFill>
                <a:latin typeface="Times New Roman" pitchFamily="18" charset="0"/>
                <a:cs typeface="Times New Roman" pitchFamily="18" charset="0"/>
              </a:rPr>
              <a:t>I = </a:t>
            </a:r>
            <a:r>
              <a:rPr lang="ru-RU" sz="2400" b="1" dirty="0" smtClean="0">
                <a:solidFill>
                  <a:srgbClr val="976D35"/>
                </a:solidFill>
                <a:latin typeface="Times New Roman" pitchFamily="18" charset="0"/>
                <a:cs typeface="Times New Roman" pitchFamily="18" charset="0"/>
              </a:rPr>
              <a:t>5</a:t>
            </a:r>
            <a:r>
              <a:rPr lang="en-US" sz="2400" b="1" dirty="0" smtClean="0">
                <a:solidFill>
                  <a:srgbClr val="976D35"/>
                </a:solidFill>
                <a:latin typeface="Times New Roman" pitchFamily="18" charset="0"/>
                <a:cs typeface="Times New Roman" pitchFamily="18" charset="0"/>
              </a:rPr>
              <a:t> ∙</a:t>
            </a:r>
            <a:r>
              <a:rPr lang="ru-RU" sz="2400" b="1" dirty="0" smtClean="0">
                <a:solidFill>
                  <a:srgbClr val="976D35"/>
                </a:solidFill>
                <a:latin typeface="Times New Roman" pitchFamily="18" charset="0"/>
                <a:cs typeface="Times New Roman" pitchFamily="18" charset="0"/>
              </a:rPr>
              <a:t> 10</a:t>
            </a:r>
            <a:r>
              <a:rPr lang="ru-RU" sz="2400" b="1" baseline="30000" dirty="0" smtClean="0">
                <a:solidFill>
                  <a:srgbClr val="976D35"/>
                </a:solidFill>
                <a:latin typeface="Times New Roman" pitchFamily="18" charset="0"/>
                <a:cs typeface="Times New Roman" pitchFamily="18" charset="0"/>
              </a:rPr>
              <a:t>-3</a:t>
            </a:r>
            <a:r>
              <a:rPr lang="en-US" sz="2400" b="1" dirty="0" smtClean="0">
                <a:solidFill>
                  <a:srgbClr val="976D35"/>
                </a:solidFill>
                <a:latin typeface="Times New Roman" pitchFamily="18" charset="0"/>
                <a:cs typeface="Times New Roman" pitchFamily="18" charset="0"/>
              </a:rPr>
              <a:t> ∙√</a:t>
            </a:r>
            <a:r>
              <a:rPr lang="ru-RU" sz="2400" b="1" dirty="0" smtClean="0">
                <a:solidFill>
                  <a:srgbClr val="976D35"/>
                </a:solidFill>
                <a:latin typeface="Times New Roman" pitchFamily="18" charset="0"/>
                <a:cs typeface="Times New Roman" pitchFamily="18" charset="0"/>
              </a:rPr>
              <a:t>(4 – 1,44)/2</a:t>
            </a:r>
          </a:p>
          <a:p>
            <a:pPr eaLnBrk="1" hangingPunct="1">
              <a:buFont typeface="Wingdings 2" panose="05020102010507070707" pitchFamily="18" charset="2"/>
              <a:buNone/>
              <a:defRPr/>
            </a:pPr>
            <a:endParaRPr lang="ru-RU" sz="2400" b="1" dirty="0" smtClean="0">
              <a:solidFill>
                <a:srgbClr val="976D35"/>
              </a:solidFill>
              <a:latin typeface="Times New Roman" pitchFamily="18" charset="0"/>
              <a:cs typeface="Times New Roman" pitchFamily="18" charset="0"/>
            </a:endParaRPr>
          </a:p>
          <a:p>
            <a:pPr eaLnBrk="1" hangingPunct="1">
              <a:buFont typeface="Wingdings 2" panose="05020102010507070707" pitchFamily="18" charset="2"/>
              <a:buNone/>
              <a:defRPr/>
            </a:pPr>
            <a:r>
              <a:rPr lang="ru-RU" sz="2400" b="1" dirty="0" smtClean="0">
                <a:solidFill>
                  <a:srgbClr val="976D35"/>
                </a:solidFill>
                <a:latin typeface="Times New Roman" pitchFamily="18" charset="0"/>
                <a:cs typeface="Times New Roman" pitchFamily="18" charset="0"/>
              </a:rPr>
              <a:t>      </a:t>
            </a:r>
            <a:r>
              <a:rPr lang="en-US" sz="2400" b="1" dirty="0" smtClean="0">
                <a:solidFill>
                  <a:srgbClr val="976D35"/>
                </a:solidFill>
                <a:latin typeface="Times New Roman" pitchFamily="18" charset="0"/>
                <a:cs typeface="Times New Roman" pitchFamily="18" charset="0"/>
              </a:rPr>
              <a:t>I = </a:t>
            </a:r>
            <a:r>
              <a:rPr lang="ru-RU" sz="2400" b="1" dirty="0" smtClean="0">
                <a:solidFill>
                  <a:srgbClr val="976D35"/>
                </a:solidFill>
                <a:latin typeface="Times New Roman" pitchFamily="18" charset="0"/>
                <a:cs typeface="Times New Roman" pitchFamily="18" charset="0"/>
              </a:rPr>
              <a:t>5</a:t>
            </a:r>
            <a:r>
              <a:rPr lang="en-US" sz="2400" b="1" dirty="0" smtClean="0">
                <a:solidFill>
                  <a:srgbClr val="976D35"/>
                </a:solidFill>
                <a:latin typeface="Times New Roman" pitchFamily="18" charset="0"/>
                <a:cs typeface="Times New Roman" pitchFamily="18" charset="0"/>
              </a:rPr>
              <a:t> ∙</a:t>
            </a:r>
            <a:r>
              <a:rPr lang="ru-RU" sz="2400" b="1" dirty="0" smtClean="0">
                <a:solidFill>
                  <a:srgbClr val="976D35"/>
                </a:solidFill>
                <a:latin typeface="Times New Roman" pitchFamily="18" charset="0"/>
                <a:cs typeface="Times New Roman" pitchFamily="18" charset="0"/>
              </a:rPr>
              <a:t> 10</a:t>
            </a:r>
            <a:r>
              <a:rPr lang="ru-RU" sz="2400" b="1" baseline="30000" dirty="0" smtClean="0">
                <a:solidFill>
                  <a:srgbClr val="976D35"/>
                </a:solidFill>
                <a:latin typeface="Times New Roman" pitchFamily="18" charset="0"/>
                <a:cs typeface="Times New Roman" pitchFamily="18" charset="0"/>
              </a:rPr>
              <a:t>-3</a:t>
            </a:r>
            <a:r>
              <a:rPr lang="en-US" sz="2400" b="1" dirty="0" smtClean="0">
                <a:solidFill>
                  <a:srgbClr val="976D35"/>
                </a:solidFill>
                <a:latin typeface="Times New Roman" pitchFamily="18" charset="0"/>
                <a:cs typeface="Times New Roman" pitchFamily="18" charset="0"/>
              </a:rPr>
              <a:t> ∙√</a:t>
            </a:r>
            <a:r>
              <a:rPr lang="ru-RU" sz="2400" b="1" dirty="0" smtClean="0">
                <a:solidFill>
                  <a:srgbClr val="976D35"/>
                </a:solidFill>
                <a:latin typeface="Times New Roman" pitchFamily="18" charset="0"/>
                <a:cs typeface="Times New Roman" pitchFamily="18" charset="0"/>
              </a:rPr>
              <a:t> 2,56 / 2</a:t>
            </a:r>
          </a:p>
          <a:p>
            <a:pPr eaLnBrk="1" hangingPunct="1">
              <a:buFont typeface="Wingdings 2" panose="05020102010507070707" pitchFamily="18" charset="2"/>
              <a:buNone/>
              <a:defRPr/>
            </a:pPr>
            <a:r>
              <a:rPr lang="ru-RU" sz="2400" b="1" dirty="0" smtClean="0">
                <a:solidFill>
                  <a:srgbClr val="976D35"/>
                </a:solidFill>
                <a:latin typeface="Times New Roman" pitchFamily="18" charset="0"/>
                <a:cs typeface="Times New Roman" pitchFamily="18" charset="0"/>
              </a:rPr>
              <a:t>      </a:t>
            </a:r>
            <a:r>
              <a:rPr lang="en-US" sz="2400" b="1" dirty="0" smtClean="0">
                <a:solidFill>
                  <a:srgbClr val="976D35"/>
                </a:solidFill>
                <a:latin typeface="Times New Roman" pitchFamily="18" charset="0"/>
                <a:cs typeface="Times New Roman" pitchFamily="18" charset="0"/>
              </a:rPr>
              <a:t>I = </a:t>
            </a:r>
            <a:r>
              <a:rPr lang="ru-RU" sz="2400" b="1" dirty="0" smtClean="0">
                <a:solidFill>
                  <a:srgbClr val="976D35"/>
                </a:solidFill>
                <a:latin typeface="Times New Roman" pitchFamily="18" charset="0"/>
                <a:cs typeface="Times New Roman" pitchFamily="18" charset="0"/>
              </a:rPr>
              <a:t>5</a:t>
            </a:r>
            <a:r>
              <a:rPr lang="en-US" sz="2400" b="1" dirty="0" smtClean="0">
                <a:solidFill>
                  <a:srgbClr val="976D35"/>
                </a:solidFill>
                <a:latin typeface="Times New Roman" pitchFamily="18" charset="0"/>
                <a:cs typeface="Times New Roman" pitchFamily="18" charset="0"/>
              </a:rPr>
              <a:t> ∙</a:t>
            </a:r>
            <a:r>
              <a:rPr lang="ru-RU" sz="2400" b="1" dirty="0" smtClean="0">
                <a:solidFill>
                  <a:srgbClr val="976D35"/>
                </a:solidFill>
                <a:latin typeface="Times New Roman" pitchFamily="18" charset="0"/>
                <a:cs typeface="Times New Roman" pitchFamily="18" charset="0"/>
              </a:rPr>
              <a:t> 10</a:t>
            </a:r>
            <a:r>
              <a:rPr lang="ru-RU" sz="2400" b="1" baseline="30000" dirty="0" smtClean="0">
                <a:solidFill>
                  <a:srgbClr val="976D35"/>
                </a:solidFill>
                <a:latin typeface="Times New Roman" pitchFamily="18" charset="0"/>
                <a:cs typeface="Times New Roman" pitchFamily="18" charset="0"/>
              </a:rPr>
              <a:t>-3 </a:t>
            </a:r>
            <a:r>
              <a:rPr lang="en-US" sz="2400" b="1" dirty="0" smtClean="0">
                <a:solidFill>
                  <a:srgbClr val="976D35"/>
                </a:solidFill>
                <a:latin typeface="Times New Roman" pitchFamily="18" charset="0"/>
                <a:cs typeface="Times New Roman" pitchFamily="18" charset="0"/>
              </a:rPr>
              <a:t>∙</a:t>
            </a:r>
            <a:r>
              <a:rPr lang="ru-RU" sz="2400" b="1" dirty="0" smtClean="0">
                <a:solidFill>
                  <a:srgbClr val="976D35"/>
                </a:solidFill>
                <a:latin typeface="Times New Roman" pitchFamily="18" charset="0"/>
                <a:cs typeface="Times New Roman" pitchFamily="18" charset="0"/>
              </a:rPr>
              <a:t>1,6 /2</a:t>
            </a:r>
          </a:p>
          <a:p>
            <a:pPr eaLnBrk="1" hangingPunct="1">
              <a:buFont typeface="Wingdings 2" panose="05020102010507070707" pitchFamily="18" charset="2"/>
              <a:buNone/>
              <a:defRPr/>
            </a:pPr>
            <a:r>
              <a:rPr lang="ru-RU" sz="2400" b="1" dirty="0" smtClean="0">
                <a:solidFill>
                  <a:srgbClr val="C00000"/>
                </a:solidFill>
                <a:latin typeface="Times New Roman" pitchFamily="18" charset="0"/>
                <a:cs typeface="Times New Roman" pitchFamily="18" charset="0"/>
              </a:rPr>
              <a:t>      </a:t>
            </a:r>
            <a:r>
              <a:rPr lang="en-US" sz="2400" b="1" dirty="0" smtClean="0">
                <a:solidFill>
                  <a:srgbClr val="C00000"/>
                </a:solidFill>
                <a:latin typeface="Times New Roman" pitchFamily="18" charset="0"/>
                <a:cs typeface="Times New Roman" pitchFamily="18" charset="0"/>
              </a:rPr>
              <a:t>I =</a:t>
            </a:r>
            <a:r>
              <a:rPr lang="ru-RU" sz="2400" b="1" dirty="0" smtClean="0">
                <a:solidFill>
                  <a:srgbClr val="C00000"/>
                </a:solidFill>
                <a:latin typeface="Times New Roman" pitchFamily="18" charset="0"/>
                <a:cs typeface="Times New Roman" pitchFamily="18" charset="0"/>
              </a:rPr>
              <a:t> 4</a:t>
            </a:r>
            <a:r>
              <a:rPr lang="en-US" sz="2400" b="1" dirty="0" smtClean="0">
                <a:solidFill>
                  <a:srgbClr val="C00000"/>
                </a:solidFill>
                <a:latin typeface="Times New Roman" pitchFamily="18" charset="0"/>
                <a:cs typeface="Times New Roman" pitchFamily="18" charset="0"/>
              </a:rPr>
              <a:t> ∙</a:t>
            </a:r>
            <a:r>
              <a:rPr lang="ru-RU" sz="2400" b="1" dirty="0" smtClean="0">
                <a:solidFill>
                  <a:srgbClr val="C00000"/>
                </a:solidFill>
                <a:latin typeface="Times New Roman" pitchFamily="18" charset="0"/>
                <a:cs typeface="Times New Roman" pitchFamily="18" charset="0"/>
              </a:rPr>
              <a:t> 10</a:t>
            </a:r>
            <a:r>
              <a:rPr lang="ru-RU" sz="2400" b="1" baseline="30000" dirty="0" smtClean="0">
                <a:solidFill>
                  <a:srgbClr val="C00000"/>
                </a:solidFill>
                <a:latin typeface="Times New Roman" pitchFamily="18" charset="0"/>
                <a:cs typeface="Times New Roman" pitchFamily="18" charset="0"/>
              </a:rPr>
              <a:t>-3 </a:t>
            </a:r>
            <a:r>
              <a:rPr lang="ru-RU" sz="2400" b="1" dirty="0" smtClean="0">
                <a:solidFill>
                  <a:srgbClr val="C00000"/>
                </a:solidFill>
                <a:latin typeface="Times New Roman" pitchFamily="18" charset="0"/>
                <a:cs typeface="Times New Roman" pitchFamily="18" charset="0"/>
              </a:rPr>
              <a:t> А</a:t>
            </a:r>
          </a:p>
          <a:p>
            <a:pPr eaLnBrk="1" hangingPunct="1">
              <a:buFont typeface="Wingdings 2" panose="05020102010507070707" pitchFamily="18" charset="2"/>
              <a:buNone/>
              <a:defRPr/>
            </a:pPr>
            <a:endParaRPr lang="ru-RU" sz="2400" b="1" dirty="0" smtClean="0">
              <a:solidFill>
                <a:srgbClr val="C00000"/>
              </a:solidFill>
              <a:latin typeface="Times New Roman" pitchFamily="18" charset="0"/>
              <a:cs typeface="Times New Roman" pitchFamily="18" charset="0"/>
            </a:endParaRPr>
          </a:p>
          <a:p>
            <a:pPr eaLnBrk="1" hangingPunct="1">
              <a:buFont typeface="Wingdings 2" panose="05020102010507070707" pitchFamily="18" charset="2"/>
              <a:buNone/>
              <a:defRPr/>
            </a:pPr>
            <a:r>
              <a:rPr lang="ru-RU" sz="2000" b="1" dirty="0" smtClean="0">
                <a:solidFill>
                  <a:schemeClr val="accent5">
                    <a:lumMod val="50000"/>
                  </a:schemeClr>
                </a:solidFill>
                <a:latin typeface="Times New Roman" pitchFamily="18" charset="0"/>
                <a:cs typeface="Times New Roman" pitchFamily="18" charset="0"/>
              </a:rPr>
              <a:t>ОТВЕТ: </a:t>
            </a:r>
            <a:r>
              <a:rPr lang="ru-RU" sz="2000" b="1" dirty="0" smtClean="0">
                <a:solidFill>
                  <a:srgbClr val="C00000"/>
                </a:solidFill>
                <a:latin typeface="Times New Roman" pitchFamily="18" charset="0"/>
                <a:cs typeface="Times New Roman" pitchFamily="18" charset="0"/>
              </a:rPr>
              <a:t>4</a:t>
            </a:r>
            <a:r>
              <a:rPr lang="en-US" sz="2000" b="1" dirty="0" smtClean="0">
                <a:solidFill>
                  <a:srgbClr val="C00000"/>
                </a:solidFill>
                <a:latin typeface="Times New Roman" pitchFamily="18" charset="0"/>
                <a:cs typeface="Times New Roman" pitchFamily="18" charset="0"/>
              </a:rPr>
              <a:t> ∙</a:t>
            </a:r>
            <a:r>
              <a:rPr lang="ru-RU" sz="2000" b="1" dirty="0" smtClean="0">
                <a:solidFill>
                  <a:srgbClr val="C00000"/>
                </a:solidFill>
                <a:latin typeface="Times New Roman" pitchFamily="18" charset="0"/>
                <a:cs typeface="Times New Roman" pitchFamily="18" charset="0"/>
              </a:rPr>
              <a:t> 10</a:t>
            </a:r>
            <a:r>
              <a:rPr lang="ru-RU" sz="2000" b="1" baseline="30000" dirty="0" smtClean="0">
                <a:solidFill>
                  <a:srgbClr val="C00000"/>
                </a:solidFill>
                <a:latin typeface="Times New Roman" pitchFamily="18" charset="0"/>
                <a:cs typeface="Times New Roman" pitchFamily="18" charset="0"/>
              </a:rPr>
              <a:t>-3 </a:t>
            </a:r>
            <a:r>
              <a:rPr lang="ru-RU" sz="2000" b="1" dirty="0" smtClean="0">
                <a:solidFill>
                  <a:srgbClr val="C00000"/>
                </a:solidFill>
                <a:latin typeface="Times New Roman" pitchFamily="18" charset="0"/>
                <a:cs typeface="Times New Roman" pitchFamily="18" charset="0"/>
              </a:rPr>
              <a:t> А</a:t>
            </a:r>
            <a:r>
              <a:rPr lang="ru-RU" sz="2000" b="1" dirty="0" smtClean="0">
                <a:solidFill>
                  <a:schemeClr val="accent5">
                    <a:lumMod val="50000"/>
                  </a:schemeClr>
                </a:solidFill>
                <a:latin typeface="Times New Roman" pitchFamily="18" charset="0"/>
                <a:cs typeface="Times New Roman" pitchFamily="18" charset="0"/>
              </a:rPr>
              <a:t> </a:t>
            </a:r>
          </a:p>
          <a:p>
            <a:pPr eaLnBrk="1" hangingPunct="1">
              <a:buFont typeface="Wingdings 2" panose="05020102010507070707" pitchFamily="18" charset="2"/>
              <a:buNone/>
              <a:defRPr/>
            </a:pPr>
            <a:endParaRPr lang="ru-RU" sz="2400" b="1" dirty="0" smtClean="0">
              <a:solidFill>
                <a:srgbClr val="C00000"/>
              </a:solidFill>
              <a:latin typeface="Times New Roman" pitchFamily="18" charset="0"/>
              <a:cs typeface="Times New Roman" pitchFamily="18" charset="0"/>
            </a:endParaRPr>
          </a:p>
          <a:p>
            <a:pPr eaLnBrk="1" hangingPunct="1">
              <a:buFont typeface="Wingdings 2" panose="05020102010507070707" pitchFamily="18" charset="2"/>
              <a:buNone/>
              <a:defRPr/>
            </a:pPr>
            <a:endParaRPr lang="ru-RU" sz="2400" b="1" dirty="0" smtClean="0">
              <a:solidFill>
                <a:srgbClr val="C00000"/>
              </a:solidFill>
              <a:latin typeface="Times New Roman" pitchFamily="18" charset="0"/>
              <a:cs typeface="Times New Roman" pitchFamily="18" charset="0"/>
            </a:endParaRPr>
          </a:p>
          <a:p>
            <a:pPr eaLnBrk="1" hangingPunct="1">
              <a:buFont typeface="Wingdings 2" panose="05020102010507070707" pitchFamily="18" charset="2"/>
              <a:buNone/>
              <a:defRPr/>
            </a:pPr>
            <a:endParaRPr lang="ru-RU" sz="2000" b="1" baseline="30000" dirty="0" smtClean="0">
              <a:solidFill>
                <a:srgbClr val="C00000"/>
              </a:solidFill>
              <a:latin typeface="Times New Roman" pitchFamily="18" charset="0"/>
              <a:cs typeface="Times New Roman" pitchFamily="18" charset="0"/>
            </a:endParaRPr>
          </a:p>
          <a:p>
            <a:pPr eaLnBrk="1" hangingPunct="1">
              <a:buFont typeface="Wingdings 2" panose="05020102010507070707" pitchFamily="18" charset="2"/>
              <a:buNone/>
              <a:defRPr/>
            </a:pPr>
            <a:endParaRPr lang="ru-RU" sz="2000" baseline="30000" dirty="0" smtClean="0">
              <a:latin typeface="Times New Roman" pitchFamily="18" charset="0"/>
              <a:cs typeface="Times New Roman" pitchFamily="18" charset="0"/>
            </a:endParaRPr>
          </a:p>
        </p:txBody>
      </p:sp>
      <p:sp>
        <p:nvSpPr>
          <p:cNvPr id="5" name="Стрелка вверх 4"/>
          <p:cNvSpPr/>
          <p:nvPr/>
        </p:nvSpPr>
        <p:spPr>
          <a:xfrm>
            <a:off x="4143375" y="2786063"/>
            <a:ext cx="46038" cy="4286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checkerboard(across)">
                                      <p:cBhvr>
                                        <p:cTn id="7" dur="500"/>
                                        <p:tgtEl>
                                          <p:spTgt spid="174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7411">
                                            <p:txEl>
                                              <p:pRg st="0" end="0"/>
                                            </p:txEl>
                                          </p:spTgt>
                                        </p:tgtEl>
                                        <p:attrNameLst>
                                          <p:attrName>style.visibility</p:attrName>
                                        </p:attrNameLst>
                                      </p:cBhvr>
                                      <p:to>
                                        <p:strVal val="visible"/>
                                      </p:to>
                                    </p:set>
                                    <p:animEffect transition="in" filter="wipe(down)">
                                      <p:cBhvr>
                                        <p:cTn id="12" dur="500"/>
                                        <p:tgtEl>
                                          <p:spTgt spid="1741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7411">
                                            <p:txEl>
                                              <p:pRg st="1" end="1"/>
                                            </p:txEl>
                                          </p:spTgt>
                                        </p:tgtEl>
                                        <p:attrNameLst>
                                          <p:attrName>style.visibility</p:attrName>
                                        </p:attrNameLst>
                                      </p:cBhvr>
                                      <p:to>
                                        <p:strVal val="visible"/>
                                      </p:to>
                                    </p:set>
                                    <p:animEffect transition="in" filter="blinds(horizontal)">
                                      <p:cBhvr>
                                        <p:cTn id="17" dur="500"/>
                                        <p:tgtEl>
                                          <p:spTgt spid="1741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7411">
                                            <p:txEl>
                                              <p:pRg st="2" end="2"/>
                                            </p:txEl>
                                          </p:spTgt>
                                        </p:tgtEl>
                                        <p:attrNameLst>
                                          <p:attrName>style.visibility</p:attrName>
                                        </p:attrNameLst>
                                      </p:cBhvr>
                                      <p:to>
                                        <p:strVal val="visible"/>
                                      </p:to>
                                    </p:set>
                                    <p:animEffect transition="in" filter="blinds(horizontal)">
                                      <p:cBhvr>
                                        <p:cTn id="22" dur="500"/>
                                        <p:tgtEl>
                                          <p:spTgt spid="1741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nodeType="clickEffect">
                                  <p:stCondLst>
                                    <p:cond delay="0"/>
                                  </p:stCondLst>
                                  <p:childTnLst>
                                    <p:set>
                                      <p:cBhvr>
                                        <p:cTn id="26" dur="1" fill="hold">
                                          <p:stCondLst>
                                            <p:cond delay="0"/>
                                          </p:stCondLst>
                                        </p:cTn>
                                        <p:tgtEl>
                                          <p:spTgt spid="17411">
                                            <p:txEl>
                                              <p:pRg st="4" end="4"/>
                                            </p:txEl>
                                          </p:spTgt>
                                        </p:tgtEl>
                                        <p:attrNameLst>
                                          <p:attrName>style.visibility</p:attrName>
                                        </p:attrNameLst>
                                      </p:cBhvr>
                                      <p:to>
                                        <p:strVal val="visible"/>
                                      </p:to>
                                    </p:set>
                                    <p:animEffect transition="in" filter="diamond(in)">
                                      <p:cBhvr>
                                        <p:cTn id="27" dur="2000"/>
                                        <p:tgtEl>
                                          <p:spTgt spid="1741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down)">
                                      <p:cBhvr>
                                        <p:cTn id="32" dur="500"/>
                                        <p:tgtEl>
                                          <p:spTgt spid="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17411">
                                            <p:txEl>
                                              <p:pRg st="6" end="6"/>
                                            </p:txEl>
                                          </p:spTgt>
                                        </p:tgtEl>
                                        <p:attrNameLst>
                                          <p:attrName>style.visibility</p:attrName>
                                        </p:attrNameLst>
                                      </p:cBhvr>
                                      <p:to>
                                        <p:strVal val="visible"/>
                                      </p:to>
                                    </p:set>
                                    <p:animEffect transition="in" filter="checkerboard(across)">
                                      <p:cBhvr>
                                        <p:cTn id="37" dur="500"/>
                                        <p:tgtEl>
                                          <p:spTgt spid="1741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17411">
                                            <p:txEl>
                                              <p:pRg st="8" end="8"/>
                                            </p:txEl>
                                          </p:spTgt>
                                        </p:tgtEl>
                                        <p:attrNameLst>
                                          <p:attrName>style.visibility</p:attrName>
                                        </p:attrNameLst>
                                      </p:cBhvr>
                                      <p:to>
                                        <p:strVal val="visible"/>
                                      </p:to>
                                    </p:set>
                                    <p:animEffect transition="in" filter="checkerboard(across)">
                                      <p:cBhvr>
                                        <p:cTn id="42" dur="500"/>
                                        <p:tgtEl>
                                          <p:spTgt spid="17411">
                                            <p:txEl>
                                              <p:pRg st="8" end="8"/>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nodeType="clickEffect">
                                  <p:stCondLst>
                                    <p:cond delay="0"/>
                                  </p:stCondLst>
                                  <p:childTnLst>
                                    <p:set>
                                      <p:cBhvr>
                                        <p:cTn id="46" dur="1" fill="hold">
                                          <p:stCondLst>
                                            <p:cond delay="0"/>
                                          </p:stCondLst>
                                        </p:cTn>
                                        <p:tgtEl>
                                          <p:spTgt spid="17411">
                                            <p:txEl>
                                              <p:pRg st="9" end="9"/>
                                            </p:txEl>
                                          </p:spTgt>
                                        </p:tgtEl>
                                        <p:attrNameLst>
                                          <p:attrName>style.visibility</p:attrName>
                                        </p:attrNameLst>
                                      </p:cBhvr>
                                      <p:to>
                                        <p:strVal val="visible"/>
                                      </p:to>
                                    </p:set>
                                    <p:animEffect transition="in" filter="checkerboard(across)">
                                      <p:cBhvr>
                                        <p:cTn id="47" dur="500"/>
                                        <p:tgtEl>
                                          <p:spTgt spid="17411">
                                            <p:txEl>
                                              <p:pRg st="9" end="9"/>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nodeType="clickEffect">
                                  <p:stCondLst>
                                    <p:cond delay="0"/>
                                  </p:stCondLst>
                                  <p:childTnLst>
                                    <p:set>
                                      <p:cBhvr>
                                        <p:cTn id="51" dur="1" fill="hold">
                                          <p:stCondLst>
                                            <p:cond delay="0"/>
                                          </p:stCondLst>
                                        </p:cTn>
                                        <p:tgtEl>
                                          <p:spTgt spid="17411">
                                            <p:txEl>
                                              <p:pRg st="11" end="11"/>
                                            </p:txEl>
                                          </p:spTgt>
                                        </p:tgtEl>
                                        <p:attrNameLst>
                                          <p:attrName>style.visibility</p:attrName>
                                        </p:attrNameLst>
                                      </p:cBhvr>
                                      <p:to>
                                        <p:strVal val="visible"/>
                                      </p:to>
                                    </p:set>
                                    <p:animEffect transition="in" filter="blinds(horizontal)">
                                      <p:cBhvr>
                                        <p:cTn id="52" dur="500"/>
                                        <p:tgtEl>
                                          <p:spTgt spid="17411">
                                            <p:txEl>
                                              <p:pRg st="11" end="11"/>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4" fill="hold" nodeType="clickEffect">
                                  <p:stCondLst>
                                    <p:cond delay="0"/>
                                  </p:stCondLst>
                                  <p:childTnLst>
                                    <p:set>
                                      <p:cBhvr>
                                        <p:cTn id="56" dur="1" fill="hold">
                                          <p:stCondLst>
                                            <p:cond delay="0"/>
                                          </p:stCondLst>
                                        </p:cTn>
                                        <p:tgtEl>
                                          <p:spTgt spid="17412">
                                            <p:txEl>
                                              <p:pRg st="3" end="3"/>
                                            </p:txEl>
                                          </p:spTgt>
                                        </p:tgtEl>
                                        <p:attrNameLst>
                                          <p:attrName>style.visibility</p:attrName>
                                        </p:attrNameLst>
                                      </p:cBhvr>
                                      <p:to>
                                        <p:strVal val="visible"/>
                                      </p:to>
                                    </p:set>
                                    <p:animEffect transition="in" filter="wipe(down)">
                                      <p:cBhvr>
                                        <p:cTn id="57" dur="500"/>
                                        <p:tgtEl>
                                          <p:spTgt spid="17412">
                                            <p:txEl>
                                              <p:pRg st="3" end="3"/>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4" fill="hold" nodeType="clickEffect">
                                  <p:stCondLst>
                                    <p:cond delay="0"/>
                                  </p:stCondLst>
                                  <p:childTnLst>
                                    <p:set>
                                      <p:cBhvr>
                                        <p:cTn id="61" dur="1" fill="hold">
                                          <p:stCondLst>
                                            <p:cond delay="0"/>
                                          </p:stCondLst>
                                        </p:cTn>
                                        <p:tgtEl>
                                          <p:spTgt spid="17412">
                                            <p:txEl>
                                              <p:pRg st="5" end="5"/>
                                            </p:txEl>
                                          </p:spTgt>
                                        </p:tgtEl>
                                        <p:attrNameLst>
                                          <p:attrName>style.visibility</p:attrName>
                                        </p:attrNameLst>
                                      </p:cBhvr>
                                      <p:to>
                                        <p:strVal val="visible"/>
                                      </p:to>
                                    </p:set>
                                    <p:animEffect transition="in" filter="wipe(down)">
                                      <p:cBhvr>
                                        <p:cTn id="62" dur="500"/>
                                        <p:tgtEl>
                                          <p:spTgt spid="17412">
                                            <p:txEl>
                                              <p:pRg st="5" end="5"/>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 presetClass="entr" presetSubtype="10" fill="hold" nodeType="clickEffect">
                                  <p:stCondLst>
                                    <p:cond delay="0"/>
                                  </p:stCondLst>
                                  <p:childTnLst>
                                    <p:set>
                                      <p:cBhvr>
                                        <p:cTn id="66" dur="1" fill="hold">
                                          <p:stCondLst>
                                            <p:cond delay="0"/>
                                          </p:stCondLst>
                                        </p:cTn>
                                        <p:tgtEl>
                                          <p:spTgt spid="17412">
                                            <p:txEl>
                                              <p:pRg st="7" end="7"/>
                                            </p:txEl>
                                          </p:spTgt>
                                        </p:tgtEl>
                                        <p:attrNameLst>
                                          <p:attrName>style.visibility</p:attrName>
                                        </p:attrNameLst>
                                      </p:cBhvr>
                                      <p:to>
                                        <p:strVal val="visible"/>
                                      </p:to>
                                    </p:set>
                                    <p:animEffect transition="in" filter="checkerboard(across)">
                                      <p:cBhvr>
                                        <p:cTn id="67" dur="500"/>
                                        <p:tgtEl>
                                          <p:spTgt spid="17412">
                                            <p:txEl>
                                              <p:pRg st="7" end="7"/>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5" presetClass="entr" presetSubtype="10" fill="hold" nodeType="clickEffect">
                                  <p:stCondLst>
                                    <p:cond delay="0"/>
                                  </p:stCondLst>
                                  <p:childTnLst>
                                    <p:set>
                                      <p:cBhvr>
                                        <p:cTn id="71" dur="1" fill="hold">
                                          <p:stCondLst>
                                            <p:cond delay="0"/>
                                          </p:stCondLst>
                                        </p:cTn>
                                        <p:tgtEl>
                                          <p:spTgt spid="17412">
                                            <p:txEl>
                                              <p:pRg st="8" end="8"/>
                                            </p:txEl>
                                          </p:spTgt>
                                        </p:tgtEl>
                                        <p:attrNameLst>
                                          <p:attrName>style.visibility</p:attrName>
                                        </p:attrNameLst>
                                      </p:cBhvr>
                                      <p:to>
                                        <p:strVal val="visible"/>
                                      </p:to>
                                    </p:set>
                                    <p:animEffect transition="in" filter="checkerboard(across)">
                                      <p:cBhvr>
                                        <p:cTn id="72" dur="500"/>
                                        <p:tgtEl>
                                          <p:spTgt spid="17412">
                                            <p:txEl>
                                              <p:pRg st="8" end="8"/>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8" presetClass="entr" presetSubtype="16" fill="hold" nodeType="clickEffect">
                                  <p:stCondLst>
                                    <p:cond delay="0"/>
                                  </p:stCondLst>
                                  <p:childTnLst>
                                    <p:set>
                                      <p:cBhvr>
                                        <p:cTn id="76" dur="1" fill="hold">
                                          <p:stCondLst>
                                            <p:cond delay="0"/>
                                          </p:stCondLst>
                                        </p:cTn>
                                        <p:tgtEl>
                                          <p:spTgt spid="17412">
                                            <p:txEl>
                                              <p:pRg st="9" end="9"/>
                                            </p:txEl>
                                          </p:spTgt>
                                        </p:tgtEl>
                                        <p:attrNameLst>
                                          <p:attrName>style.visibility</p:attrName>
                                        </p:attrNameLst>
                                      </p:cBhvr>
                                      <p:to>
                                        <p:strVal val="visible"/>
                                      </p:to>
                                    </p:set>
                                    <p:animEffect transition="in" filter="diamond(in)">
                                      <p:cBhvr>
                                        <p:cTn id="77" dur="2000"/>
                                        <p:tgtEl>
                                          <p:spTgt spid="17412">
                                            <p:txEl>
                                              <p:pRg st="9" end="9"/>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3" presetClass="entr" presetSubtype="10" fill="hold" nodeType="clickEffect">
                                  <p:stCondLst>
                                    <p:cond delay="0"/>
                                  </p:stCondLst>
                                  <p:childTnLst>
                                    <p:set>
                                      <p:cBhvr>
                                        <p:cTn id="81" dur="1" fill="hold">
                                          <p:stCondLst>
                                            <p:cond delay="0"/>
                                          </p:stCondLst>
                                        </p:cTn>
                                        <p:tgtEl>
                                          <p:spTgt spid="17412">
                                            <p:txEl>
                                              <p:pRg st="11" end="11"/>
                                            </p:txEl>
                                          </p:spTgt>
                                        </p:tgtEl>
                                        <p:attrNameLst>
                                          <p:attrName>style.visibility</p:attrName>
                                        </p:attrNameLst>
                                      </p:cBhvr>
                                      <p:to>
                                        <p:strVal val="visible"/>
                                      </p:to>
                                    </p:set>
                                    <p:animEffect transition="in" filter="blinds(horizontal)">
                                      <p:cBhvr>
                                        <p:cTn id="82" dur="500"/>
                                        <p:tgtEl>
                                          <p:spTgt spid="1741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0" y="274638"/>
            <a:ext cx="9144000" cy="1368425"/>
          </a:xfrm>
        </p:spPr>
        <p:txBody>
          <a:bodyPr>
            <a:normAutofit fontScale="90000"/>
          </a:bodyPr>
          <a:lstStyle/>
          <a:p>
            <a:pPr eaLnBrk="1" fontAlgn="auto" hangingPunct="1">
              <a:spcAft>
                <a:spcPts val="0"/>
              </a:spcAft>
              <a:defRPr/>
            </a:pPr>
            <a:r>
              <a:rPr lang="ru-RU" sz="2000" b="1" dirty="0" smtClean="0">
                <a:solidFill>
                  <a:schemeClr val="accent3">
                    <a:lumMod val="50000"/>
                  </a:schemeClr>
                </a:solidFill>
                <a:latin typeface="Times New Roman" pitchFamily="18" charset="0"/>
                <a:cs typeface="Times New Roman" pitchFamily="18" charset="0"/>
              </a:rPr>
              <a:t>Уровни энергии электрона в атоме водорода задаются формулой </a:t>
            </a:r>
            <a:br>
              <a:rPr lang="ru-RU" sz="2000" b="1" dirty="0" smtClean="0">
                <a:solidFill>
                  <a:schemeClr val="accent3">
                    <a:lumMod val="50000"/>
                  </a:schemeClr>
                </a:solidFill>
                <a:latin typeface="Times New Roman" pitchFamily="18" charset="0"/>
                <a:cs typeface="Times New Roman" pitchFamily="18" charset="0"/>
              </a:rPr>
            </a:br>
            <a:r>
              <a:rPr lang="en-US" sz="2000" b="1" dirty="0" smtClean="0">
                <a:solidFill>
                  <a:schemeClr val="accent3">
                    <a:lumMod val="50000"/>
                  </a:schemeClr>
                </a:solidFill>
                <a:latin typeface="Times New Roman" pitchFamily="18" charset="0"/>
                <a:cs typeface="Times New Roman" pitchFamily="18" charset="0"/>
              </a:rPr>
              <a:t>E</a:t>
            </a:r>
            <a:r>
              <a:rPr lang="en-US" sz="2000" b="1" baseline="-25000" dirty="0" smtClean="0">
                <a:solidFill>
                  <a:schemeClr val="accent3">
                    <a:lumMod val="50000"/>
                  </a:schemeClr>
                </a:solidFill>
                <a:latin typeface="Times New Roman" pitchFamily="18" charset="0"/>
                <a:cs typeface="Times New Roman" pitchFamily="18" charset="0"/>
              </a:rPr>
              <a:t>n</a:t>
            </a:r>
            <a:r>
              <a:rPr lang="en-US" sz="2000" b="1" dirty="0" smtClean="0">
                <a:solidFill>
                  <a:schemeClr val="accent3">
                    <a:lumMod val="50000"/>
                  </a:schemeClr>
                </a:solidFill>
                <a:latin typeface="Times New Roman" pitchFamily="18" charset="0"/>
                <a:cs typeface="Times New Roman" pitchFamily="18" charset="0"/>
              </a:rPr>
              <a:t> = - 13,6</a:t>
            </a:r>
            <a:r>
              <a:rPr lang="ru-RU" sz="2000" b="1" dirty="0" smtClean="0">
                <a:solidFill>
                  <a:schemeClr val="accent3">
                    <a:lumMod val="50000"/>
                  </a:schemeClr>
                </a:solidFill>
                <a:latin typeface="Times New Roman" pitchFamily="18" charset="0"/>
                <a:cs typeface="Times New Roman" pitchFamily="18" charset="0"/>
              </a:rPr>
              <a:t>/</a:t>
            </a:r>
            <a:r>
              <a:rPr lang="en-US" sz="2000" b="1" dirty="0" smtClean="0">
                <a:solidFill>
                  <a:schemeClr val="accent3">
                    <a:lumMod val="50000"/>
                  </a:schemeClr>
                </a:solidFill>
                <a:latin typeface="Times New Roman" pitchFamily="18" charset="0"/>
                <a:cs typeface="Times New Roman" pitchFamily="18" charset="0"/>
              </a:rPr>
              <a:t>n</a:t>
            </a:r>
            <a:r>
              <a:rPr lang="ru-RU" sz="2000" b="1" baseline="30000" dirty="0" smtClean="0">
                <a:solidFill>
                  <a:schemeClr val="accent3">
                    <a:lumMod val="50000"/>
                  </a:schemeClr>
                </a:solidFill>
                <a:latin typeface="Times New Roman" pitchFamily="18" charset="0"/>
                <a:cs typeface="Times New Roman" pitchFamily="18" charset="0"/>
              </a:rPr>
              <a:t>2</a:t>
            </a:r>
            <a:r>
              <a:rPr lang="ru-RU" sz="2000" b="1" dirty="0" smtClean="0">
                <a:solidFill>
                  <a:schemeClr val="accent3">
                    <a:lumMod val="50000"/>
                  </a:schemeClr>
                </a:solidFill>
                <a:latin typeface="Times New Roman" pitchFamily="18" charset="0"/>
                <a:cs typeface="Times New Roman" pitchFamily="18" charset="0"/>
              </a:rPr>
              <a:t> эВ, где </a:t>
            </a:r>
            <a:r>
              <a:rPr lang="en-US" sz="2000" b="1" dirty="0" smtClean="0">
                <a:solidFill>
                  <a:schemeClr val="accent3">
                    <a:lumMod val="50000"/>
                  </a:schemeClr>
                </a:solidFill>
                <a:latin typeface="Times New Roman" pitchFamily="18" charset="0"/>
                <a:cs typeface="Times New Roman" pitchFamily="18" charset="0"/>
              </a:rPr>
              <a:t>n = </a:t>
            </a:r>
            <a:r>
              <a:rPr lang="ru-RU" sz="2000" b="1" dirty="0" smtClean="0">
                <a:solidFill>
                  <a:schemeClr val="accent3">
                    <a:lumMod val="50000"/>
                  </a:schemeClr>
                </a:solidFill>
                <a:latin typeface="Times New Roman" pitchFamily="18" charset="0"/>
                <a:cs typeface="Times New Roman" pitchFamily="18" charset="0"/>
              </a:rPr>
              <a:t>1; 2; 3 . . . При переходе атома из состояния </a:t>
            </a:r>
            <a:r>
              <a:rPr lang="en-US" sz="2000" b="1" dirty="0" smtClean="0">
                <a:solidFill>
                  <a:schemeClr val="accent3">
                    <a:lumMod val="50000"/>
                  </a:schemeClr>
                </a:solidFill>
                <a:latin typeface="Times New Roman" pitchFamily="18" charset="0"/>
                <a:cs typeface="Times New Roman" pitchFamily="18" charset="0"/>
              </a:rPr>
              <a:t> </a:t>
            </a:r>
            <a:r>
              <a:rPr lang="ru-RU" sz="2000" b="1" dirty="0" smtClean="0">
                <a:solidFill>
                  <a:schemeClr val="accent3">
                    <a:lumMod val="50000"/>
                  </a:schemeClr>
                </a:solidFill>
                <a:latin typeface="Times New Roman" pitchFamily="18" charset="0"/>
                <a:cs typeface="Times New Roman" pitchFamily="18" charset="0"/>
              </a:rPr>
              <a:t>Е</a:t>
            </a:r>
            <a:r>
              <a:rPr lang="ru-RU" sz="2000" b="1" baseline="-25000" dirty="0" smtClean="0">
                <a:solidFill>
                  <a:schemeClr val="accent3">
                    <a:lumMod val="50000"/>
                  </a:schemeClr>
                </a:solidFill>
                <a:latin typeface="Times New Roman" pitchFamily="18" charset="0"/>
                <a:cs typeface="Times New Roman" pitchFamily="18" charset="0"/>
              </a:rPr>
              <a:t>2</a:t>
            </a:r>
            <a:r>
              <a:rPr lang="ru-RU" sz="2000" b="1" dirty="0" smtClean="0">
                <a:solidFill>
                  <a:schemeClr val="accent3">
                    <a:lumMod val="50000"/>
                  </a:schemeClr>
                </a:solidFill>
                <a:latin typeface="Times New Roman" pitchFamily="18" charset="0"/>
                <a:cs typeface="Times New Roman" pitchFamily="18" charset="0"/>
              </a:rPr>
              <a:t> в состояние Е</a:t>
            </a:r>
            <a:r>
              <a:rPr lang="ru-RU" sz="2000" b="1" baseline="-25000" dirty="0" smtClean="0">
                <a:solidFill>
                  <a:schemeClr val="accent3">
                    <a:lumMod val="50000"/>
                  </a:schemeClr>
                </a:solidFill>
                <a:latin typeface="Times New Roman" pitchFamily="18" charset="0"/>
                <a:cs typeface="Times New Roman" pitchFamily="18" charset="0"/>
              </a:rPr>
              <a:t>1</a:t>
            </a:r>
            <a:r>
              <a:rPr lang="ru-RU" sz="2000" b="1" dirty="0" smtClean="0">
                <a:solidFill>
                  <a:schemeClr val="accent3">
                    <a:lumMod val="50000"/>
                  </a:schemeClr>
                </a:solidFill>
                <a:latin typeface="Times New Roman" pitchFamily="18" charset="0"/>
                <a:cs typeface="Times New Roman" pitchFamily="18" charset="0"/>
              </a:rPr>
              <a:t> атом испускает фотон. Попав на поверхность фотокатода, фотон выбивает фотоэлектрон. Длина волны света, соответствующая красной границе фотоэффекта для материала поверхности фотокатода, </a:t>
            </a:r>
            <a:r>
              <a:rPr lang="el-GR" sz="2000" b="1" dirty="0" smtClean="0">
                <a:solidFill>
                  <a:schemeClr val="accent3">
                    <a:lumMod val="50000"/>
                  </a:schemeClr>
                </a:solidFill>
                <a:latin typeface="Times New Roman" pitchFamily="18" charset="0"/>
                <a:cs typeface="Times New Roman" pitchFamily="18" charset="0"/>
              </a:rPr>
              <a:t>λ</a:t>
            </a:r>
            <a:r>
              <a:rPr lang="ru-RU" sz="2000" b="1" baseline="-25000" dirty="0" smtClean="0">
                <a:solidFill>
                  <a:schemeClr val="accent3">
                    <a:lumMod val="50000"/>
                  </a:schemeClr>
                </a:solidFill>
                <a:latin typeface="Times New Roman" pitchFamily="18" charset="0"/>
                <a:cs typeface="Times New Roman" pitchFamily="18" charset="0"/>
              </a:rPr>
              <a:t>кр</a:t>
            </a:r>
            <a:r>
              <a:rPr lang="ru-RU" sz="2000" b="1" dirty="0" smtClean="0">
                <a:solidFill>
                  <a:schemeClr val="accent3">
                    <a:lumMod val="50000"/>
                  </a:schemeClr>
                </a:solidFill>
                <a:latin typeface="Times New Roman" pitchFamily="18" charset="0"/>
                <a:cs typeface="Times New Roman" pitchFamily="18" charset="0"/>
              </a:rPr>
              <a:t> = 300 нм. Чему равен максимально возможный модуль импульса фотоэлектрона?</a:t>
            </a:r>
            <a:endParaRPr lang="ru-RU" sz="2000" b="1" dirty="0">
              <a:solidFill>
                <a:schemeClr val="accent3">
                  <a:lumMod val="50000"/>
                </a:schemeClr>
              </a:solidFill>
              <a:latin typeface="Times New Roman" pitchFamily="18" charset="0"/>
              <a:cs typeface="Times New Roman" pitchFamily="18" charset="0"/>
            </a:endParaRPr>
          </a:p>
        </p:txBody>
      </p:sp>
      <p:sp>
        <p:nvSpPr>
          <p:cNvPr id="8" name="Содержимое 7"/>
          <p:cNvSpPr>
            <a:spLocks noGrp="1"/>
          </p:cNvSpPr>
          <p:nvPr>
            <p:ph sz="half" idx="1"/>
          </p:nvPr>
        </p:nvSpPr>
        <p:spPr>
          <a:xfrm>
            <a:off x="0" y="1643063"/>
            <a:ext cx="4929188" cy="5214937"/>
          </a:xfrm>
        </p:spPr>
        <p:txBody>
          <a:bodyPr>
            <a:normAutofit lnSpcReduction="10000"/>
          </a:bodyPr>
          <a:lstStyle/>
          <a:p>
            <a:pPr marL="274320" indent="-274320" eaLnBrk="1" fontAlgn="auto" hangingPunct="1">
              <a:spcAft>
                <a:spcPts val="0"/>
              </a:spcAft>
              <a:buClr>
                <a:schemeClr val="accent3"/>
              </a:buClr>
              <a:buFont typeface="Wingdings 2"/>
              <a:buNone/>
              <a:defRPr/>
            </a:pPr>
            <a:r>
              <a:rPr lang="ru-RU" sz="2000" b="1" dirty="0" smtClean="0">
                <a:solidFill>
                  <a:srgbClr val="C00000"/>
                </a:solidFill>
                <a:latin typeface="Times New Roman" pitchFamily="18" charset="0"/>
                <a:cs typeface="Times New Roman" pitchFamily="18" charset="0"/>
              </a:rPr>
              <a:t>РЕШЕНИЕ</a:t>
            </a:r>
            <a:r>
              <a:rPr lang="ru-RU" sz="2400" b="1" dirty="0" smtClean="0">
                <a:solidFill>
                  <a:srgbClr val="C00000"/>
                </a:solidFill>
                <a:latin typeface="Times New Roman" pitchFamily="18" charset="0"/>
                <a:cs typeface="Times New Roman" pitchFamily="18" charset="0"/>
              </a:rPr>
              <a:t>.</a:t>
            </a:r>
            <a:r>
              <a:rPr lang="en-US" sz="2400" b="1" dirty="0" smtClean="0">
                <a:solidFill>
                  <a:srgbClr val="C00000"/>
                </a:solidFill>
                <a:latin typeface="Times New Roman" pitchFamily="18" charset="0"/>
                <a:cs typeface="Times New Roman" pitchFamily="18" charset="0"/>
              </a:rPr>
              <a:t>                                                           </a:t>
            </a:r>
            <a:endParaRPr lang="en-US" sz="2400" b="1" dirty="0" smtClean="0">
              <a:solidFill>
                <a:schemeClr val="accent1">
                  <a:lumMod val="75000"/>
                </a:schemeClr>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r>
              <a:rPr lang="en-US" sz="2000" b="1"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a:t>
            </a:r>
            <a:r>
              <a:rPr lang="en-US" sz="2400" b="1" dirty="0" smtClean="0">
                <a:solidFill>
                  <a:schemeClr val="accent6">
                    <a:lumMod val="50000"/>
                  </a:schemeClr>
                </a:solidFill>
                <a:latin typeface="Times New Roman" pitchFamily="18" charset="0"/>
                <a:cs typeface="Times New Roman" pitchFamily="18" charset="0"/>
              </a:rPr>
              <a:t>E</a:t>
            </a:r>
            <a:r>
              <a:rPr lang="ru-RU" sz="2400" b="1" baseline="-25000" dirty="0" smtClean="0">
                <a:solidFill>
                  <a:schemeClr val="accent6">
                    <a:lumMod val="50000"/>
                  </a:schemeClr>
                </a:solidFill>
                <a:latin typeface="Times New Roman" pitchFamily="18" charset="0"/>
                <a:cs typeface="Times New Roman" pitchFamily="18" charset="0"/>
              </a:rPr>
              <a:t>ф</a:t>
            </a:r>
            <a:r>
              <a:rPr lang="ru-RU" sz="2400" b="1" dirty="0" smtClean="0">
                <a:solidFill>
                  <a:schemeClr val="accent6">
                    <a:lumMod val="50000"/>
                  </a:schemeClr>
                </a:solidFill>
                <a:latin typeface="Times New Roman" pitchFamily="18" charset="0"/>
                <a:cs typeface="Times New Roman" pitchFamily="18" charset="0"/>
              </a:rPr>
              <a:t> = А</a:t>
            </a:r>
            <a:r>
              <a:rPr lang="ru-RU" sz="2400" b="1" baseline="-25000" dirty="0" smtClean="0">
                <a:solidFill>
                  <a:schemeClr val="accent6">
                    <a:lumMod val="50000"/>
                  </a:schemeClr>
                </a:solidFill>
                <a:latin typeface="Times New Roman" pitchFamily="18" charset="0"/>
                <a:cs typeface="Times New Roman" pitchFamily="18" charset="0"/>
              </a:rPr>
              <a:t>вых</a:t>
            </a:r>
            <a:r>
              <a:rPr lang="ru-RU" sz="2400" b="1" dirty="0" smtClean="0">
                <a:solidFill>
                  <a:schemeClr val="accent6">
                    <a:lumMod val="50000"/>
                  </a:schemeClr>
                </a:solidFill>
                <a:latin typeface="Times New Roman" pitchFamily="18" charset="0"/>
                <a:cs typeface="Times New Roman" pitchFamily="18" charset="0"/>
              </a:rPr>
              <a:t> + Е</a:t>
            </a:r>
            <a:r>
              <a:rPr lang="ru-RU" sz="2400" b="1" baseline="-25000" dirty="0" smtClean="0">
                <a:solidFill>
                  <a:schemeClr val="accent6">
                    <a:lumMod val="50000"/>
                  </a:schemeClr>
                </a:solidFill>
                <a:latin typeface="Times New Roman" pitchFamily="18" charset="0"/>
                <a:cs typeface="Times New Roman" pitchFamily="18" charset="0"/>
              </a:rPr>
              <a:t>к</a:t>
            </a:r>
            <a:r>
              <a:rPr lang="en-US" sz="2400" b="1" baseline="-25000" dirty="0" smtClean="0">
                <a:solidFill>
                  <a:schemeClr val="accent6">
                    <a:lumMod val="50000"/>
                  </a:schemeClr>
                </a:solidFill>
                <a:latin typeface="Times New Roman" pitchFamily="18" charset="0"/>
                <a:cs typeface="Times New Roman" pitchFamily="18" charset="0"/>
              </a:rPr>
              <a:t>(max)</a:t>
            </a:r>
            <a:endParaRPr lang="ru-RU" sz="2400" b="1" baseline="-25000" dirty="0" smtClean="0">
              <a:solidFill>
                <a:schemeClr val="accent6">
                  <a:lumMod val="50000"/>
                </a:schemeClr>
              </a:solidFill>
              <a:latin typeface="Times New Roman" pitchFamily="18" charset="0"/>
              <a:cs typeface="Times New Roman" pitchFamily="18" charset="0"/>
            </a:endParaRPr>
          </a:p>
          <a:p>
            <a:pPr marL="274320" indent="-274320" algn="ctr" eaLnBrk="1" fontAlgn="auto" hangingPunct="1">
              <a:spcAft>
                <a:spcPts val="0"/>
              </a:spcAft>
              <a:buClr>
                <a:schemeClr val="accent3"/>
              </a:buClr>
              <a:buFont typeface="Wingdings 2"/>
              <a:buNone/>
              <a:defRPr/>
            </a:pPr>
            <a:r>
              <a:rPr lang="en-US" sz="2400" b="1" baseline="-25000" dirty="0" smtClean="0">
                <a:latin typeface="Times New Roman" pitchFamily="18" charset="0"/>
                <a:cs typeface="Times New Roman" pitchFamily="18" charset="0"/>
              </a:rPr>
              <a:t>  </a:t>
            </a:r>
            <a:endParaRPr lang="ru-RU" sz="2400" b="1" baseline="-25000" dirty="0">
              <a:latin typeface="Times New Roman" pitchFamily="18" charset="0"/>
              <a:cs typeface="Times New Roman" pitchFamily="18" charset="0"/>
            </a:endParaRPr>
          </a:p>
          <a:p>
            <a:pPr marL="274320" indent="-274320" algn="ctr" eaLnBrk="1" fontAlgn="auto" hangingPunct="1">
              <a:spcAft>
                <a:spcPts val="0"/>
              </a:spcAft>
              <a:buClr>
                <a:schemeClr val="accent3"/>
              </a:buClr>
              <a:buFont typeface="Wingdings 2"/>
              <a:buNone/>
              <a:defRPr/>
            </a:pPr>
            <a:endParaRPr lang="ru-RU" sz="2400" b="1" baseline="-25000" dirty="0">
              <a:latin typeface="Times New Roman" pitchFamily="18" charset="0"/>
              <a:cs typeface="Times New Roman" pitchFamily="18" charset="0"/>
            </a:endParaRPr>
          </a:p>
          <a:p>
            <a:pPr marL="274320" indent="-274320" algn="ctr" eaLnBrk="1" fontAlgn="auto" hangingPunct="1">
              <a:spcAft>
                <a:spcPts val="0"/>
              </a:spcAft>
              <a:buClr>
                <a:schemeClr val="accent3"/>
              </a:buClr>
              <a:buFont typeface="Wingdings 2"/>
              <a:buNone/>
              <a:defRPr/>
            </a:pPr>
            <a:r>
              <a:rPr lang="ru-RU" sz="2400" b="1" dirty="0" smtClean="0">
                <a:latin typeface="Times New Roman" pitchFamily="18" charset="0"/>
                <a:cs typeface="Times New Roman" pitchFamily="18" charset="0"/>
              </a:rPr>
              <a:t>                                                       </a:t>
            </a:r>
            <a:endParaRPr lang="ru-RU" sz="2400" b="1" baseline="-25000" dirty="0">
              <a:solidFill>
                <a:srgbClr val="002060"/>
              </a:solidFill>
              <a:latin typeface="Times New Roman" pitchFamily="18" charset="0"/>
              <a:cs typeface="Times New Roman" pitchFamily="18" charset="0"/>
            </a:endParaRPr>
          </a:p>
          <a:p>
            <a:pPr marL="274320" indent="-274320" algn="ctr" eaLnBrk="1" fontAlgn="auto" hangingPunct="1">
              <a:spcAft>
                <a:spcPts val="0"/>
              </a:spcAft>
              <a:buClr>
                <a:schemeClr val="accent3"/>
              </a:buClr>
              <a:buFont typeface="Wingdings 2"/>
              <a:buNone/>
              <a:defRPr/>
            </a:pPr>
            <a:endParaRPr lang="ru-RU" sz="2400" b="1" baseline="-25000" dirty="0" smtClean="0">
              <a:latin typeface="Times New Roman" pitchFamily="18" charset="0"/>
              <a:cs typeface="Times New Roman" pitchFamily="18" charset="0"/>
            </a:endParaRPr>
          </a:p>
          <a:p>
            <a:pPr marL="274320" indent="-274320" algn="ctr" eaLnBrk="1" fontAlgn="auto" hangingPunct="1">
              <a:spcAft>
                <a:spcPts val="0"/>
              </a:spcAft>
              <a:buClr>
                <a:schemeClr val="accent3"/>
              </a:buClr>
              <a:buFont typeface="Wingdings 2"/>
              <a:buNone/>
              <a:defRPr/>
            </a:pPr>
            <a:endParaRPr lang="ru-RU" sz="2400" b="1" baseline="-25000" dirty="0" smtClean="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r>
              <a:rPr lang="ru-RU" sz="2400" b="1" dirty="0" smtClean="0">
                <a:solidFill>
                  <a:schemeClr val="accent3">
                    <a:lumMod val="50000"/>
                  </a:schemeClr>
                </a:solidFill>
                <a:latin typeface="Times New Roman" pitchFamily="18" charset="0"/>
                <a:cs typeface="Times New Roman" pitchFamily="18" charset="0"/>
              </a:rPr>
              <a:t>Е</a:t>
            </a:r>
            <a:r>
              <a:rPr lang="ru-RU" sz="2400" b="1" baseline="-25000" dirty="0" smtClean="0">
                <a:solidFill>
                  <a:schemeClr val="accent3">
                    <a:lumMod val="50000"/>
                  </a:schemeClr>
                </a:solidFill>
                <a:latin typeface="Times New Roman" pitchFamily="18" charset="0"/>
                <a:cs typeface="Times New Roman" pitchFamily="18" charset="0"/>
              </a:rPr>
              <a:t>2</a:t>
            </a:r>
            <a:r>
              <a:rPr lang="ru-RU" sz="2400" b="1" dirty="0" smtClean="0">
                <a:solidFill>
                  <a:schemeClr val="accent3">
                    <a:lumMod val="50000"/>
                  </a:schemeClr>
                </a:solidFill>
                <a:latin typeface="Times New Roman" pitchFamily="18" charset="0"/>
                <a:cs typeface="Times New Roman" pitchFamily="18" charset="0"/>
              </a:rPr>
              <a:t> - Е</a:t>
            </a:r>
            <a:r>
              <a:rPr lang="ru-RU" sz="2400" b="1" baseline="-25000" dirty="0" smtClean="0">
                <a:solidFill>
                  <a:schemeClr val="accent3">
                    <a:lumMod val="50000"/>
                  </a:schemeClr>
                </a:solidFill>
                <a:latin typeface="Times New Roman" pitchFamily="18" charset="0"/>
                <a:cs typeface="Times New Roman" pitchFamily="18" charset="0"/>
              </a:rPr>
              <a:t>1</a:t>
            </a:r>
            <a:r>
              <a:rPr lang="en-US" sz="2400" b="1" baseline="-25000" dirty="0" smtClean="0">
                <a:solidFill>
                  <a:schemeClr val="accent3">
                    <a:lumMod val="50000"/>
                  </a:schemeClr>
                </a:solidFill>
                <a:latin typeface="Times New Roman" pitchFamily="18" charset="0"/>
                <a:cs typeface="Times New Roman" pitchFamily="18" charset="0"/>
              </a:rPr>
              <a:t> </a:t>
            </a:r>
            <a:r>
              <a:rPr lang="en-US" sz="2400" b="1" dirty="0" smtClean="0">
                <a:solidFill>
                  <a:schemeClr val="accent3">
                    <a:lumMod val="50000"/>
                  </a:schemeClr>
                </a:solidFill>
                <a:latin typeface="Times New Roman" pitchFamily="18" charset="0"/>
                <a:cs typeface="Times New Roman" pitchFamily="18" charset="0"/>
              </a:rPr>
              <a:t>= h∙c/</a:t>
            </a:r>
            <a:r>
              <a:rPr lang="el-GR" sz="2400" b="1" dirty="0" smtClean="0">
                <a:solidFill>
                  <a:schemeClr val="accent3">
                    <a:lumMod val="50000"/>
                  </a:schemeClr>
                </a:solidFill>
                <a:latin typeface="Times New Roman" pitchFamily="18" charset="0"/>
                <a:cs typeface="Times New Roman" pitchFamily="18" charset="0"/>
              </a:rPr>
              <a:t>λ</a:t>
            </a:r>
            <a:r>
              <a:rPr lang="ru-RU" sz="2400" b="1" baseline="-25000" dirty="0" smtClean="0">
                <a:solidFill>
                  <a:schemeClr val="accent3">
                    <a:lumMod val="50000"/>
                  </a:schemeClr>
                </a:solidFill>
                <a:latin typeface="Times New Roman" pitchFamily="18" charset="0"/>
                <a:cs typeface="Times New Roman" pitchFamily="18" charset="0"/>
              </a:rPr>
              <a:t>кр</a:t>
            </a:r>
            <a:r>
              <a:rPr lang="en-US" sz="2400" b="1" dirty="0" smtClean="0">
                <a:solidFill>
                  <a:schemeClr val="accent3">
                    <a:lumMod val="50000"/>
                  </a:schemeClr>
                </a:solidFill>
                <a:latin typeface="Times New Roman" pitchFamily="18" charset="0"/>
                <a:cs typeface="Times New Roman" pitchFamily="18" charset="0"/>
              </a:rPr>
              <a:t> + m</a:t>
            </a:r>
            <a:r>
              <a:rPr lang="en-US" sz="2400" b="1" baseline="-25000" dirty="0" smtClean="0">
                <a:solidFill>
                  <a:schemeClr val="accent3">
                    <a:lumMod val="50000"/>
                  </a:schemeClr>
                </a:solidFill>
                <a:latin typeface="Times New Roman" pitchFamily="18" charset="0"/>
                <a:cs typeface="Times New Roman" pitchFamily="18" charset="0"/>
              </a:rPr>
              <a:t>e</a:t>
            </a:r>
            <a:r>
              <a:rPr lang="en-US" sz="2400" b="1" dirty="0" smtClean="0">
                <a:solidFill>
                  <a:schemeClr val="accent3">
                    <a:lumMod val="50000"/>
                  </a:schemeClr>
                </a:solidFill>
                <a:latin typeface="Times New Roman" pitchFamily="18" charset="0"/>
                <a:cs typeface="Times New Roman" pitchFamily="18" charset="0"/>
              </a:rPr>
              <a:t>∙</a:t>
            </a:r>
            <a:r>
              <a:rPr lang="el-GR" sz="2400" b="1" dirty="0" smtClean="0">
                <a:solidFill>
                  <a:schemeClr val="accent3">
                    <a:lumMod val="50000"/>
                  </a:schemeClr>
                </a:solidFill>
                <a:latin typeface="Times New Roman" pitchFamily="18" charset="0"/>
                <a:cs typeface="Times New Roman" pitchFamily="18" charset="0"/>
              </a:rPr>
              <a:t>υ</a:t>
            </a:r>
            <a:r>
              <a:rPr lang="en-US" sz="2400" b="1" baseline="30000" dirty="0" smtClean="0">
                <a:solidFill>
                  <a:schemeClr val="accent3">
                    <a:lumMod val="50000"/>
                  </a:schemeClr>
                </a:solidFill>
                <a:latin typeface="Times New Roman" pitchFamily="18" charset="0"/>
                <a:cs typeface="Times New Roman" pitchFamily="18" charset="0"/>
              </a:rPr>
              <a:t>2</a:t>
            </a:r>
            <a:r>
              <a:rPr lang="en-US" sz="2400" b="1" baseline="-25000" dirty="0" smtClean="0">
                <a:solidFill>
                  <a:schemeClr val="accent3">
                    <a:lumMod val="50000"/>
                  </a:schemeClr>
                </a:solidFill>
                <a:latin typeface="Times New Roman" pitchFamily="18" charset="0"/>
                <a:cs typeface="Times New Roman" pitchFamily="18" charset="0"/>
              </a:rPr>
              <a:t>max</a:t>
            </a:r>
            <a:r>
              <a:rPr lang="ru-RU" sz="2400" b="1" dirty="0" smtClean="0">
                <a:solidFill>
                  <a:schemeClr val="accent3">
                    <a:lumMod val="50000"/>
                  </a:schemeClr>
                </a:solidFill>
                <a:latin typeface="Times New Roman" pitchFamily="18" charset="0"/>
                <a:cs typeface="Times New Roman" pitchFamily="18" charset="0"/>
              </a:rPr>
              <a:t> </a:t>
            </a:r>
            <a:r>
              <a:rPr lang="en-US" sz="2400" b="1" dirty="0" smtClean="0">
                <a:solidFill>
                  <a:schemeClr val="accent3">
                    <a:lumMod val="50000"/>
                  </a:schemeClr>
                </a:solidFill>
                <a:latin typeface="Times New Roman" pitchFamily="18" charset="0"/>
                <a:cs typeface="Times New Roman" pitchFamily="18" charset="0"/>
              </a:rPr>
              <a:t>/2</a:t>
            </a:r>
            <a:endParaRPr lang="ru-RU" sz="2400" b="1" baseline="-25000" dirty="0" smtClean="0">
              <a:solidFill>
                <a:srgbClr val="C00000"/>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endParaRPr lang="en-US" sz="2400" b="1" dirty="0">
              <a:solidFill>
                <a:schemeClr val="accent5">
                  <a:lumMod val="50000"/>
                </a:schemeClr>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r>
              <a:rPr lang="en-US" sz="2400" b="1" dirty="0" smtClean="0">
                <a:solidFill>
                  <a:schemeClr val="accent3">
                    <a:lumMod val="50000"/>
                  </a:schemeClr>
                </a:solidFill>
                <a:latin typeface="Times New Roman" pitchFamily="18" charset="0"/>
                <a:cs typeface="Times New Roman" pitchFamily="18" charset="0"/>
              </a:rPr>
              <a:t>m</a:t>
            </a:r>
            <a:r>
              <a:rPr lang="en-US" sz="2400" b="1" baseline="-25000" dirty="0" smtClean="0">
                <a:solidFill>
                  <a:schemeClr val="accent3">
                    <a:lumMod val="50000"/>
                  </a:schemeClr>
                </a:solidFill>
                <a:latin typeface="Times New Roman" pitchFamily="18" charset="0"/>
                <a:cs typeface="Times New Roman" pitchFamily="18" charset="0"/>
              </a:rPr>
              <a:t>e</a:t>
            </a:r>
            <a:r>
              <a:rPr lang="en-US" sz="2400" b="1" dirty="0" smtClean="0">
                <a:solidFill>
                  <a:schemeClr val="accent3">
                    <a:lumMod val="50000"/>
                  </a:schemeClr>
                </a:solidFill>
                <a:latin typeface="Times New Roman" pitchFamily="18" charset="0"/>
                <a:cs typeface="Times New Roman" pitchFamily="18" charset="0"/>
              </a:rPr>
              <a:t>∙</a:t>
            </a:r>
            <a:r>
              <a:rPr lang="el-GR" sz="2400" b="1" dirty="0" smtClean="0">
                <a:solidFill>
                  <a:schemeClr val="accent3">
                    <a:lumMod val="50000"/>
                  </a:schemeClr>
                </a:solidFill>
                <a:latin typeface="Times New Roman" pitchFamily="18" charset="0"/>
                <a:cs typeface="Times New Roman" pitchFamily="18" charset="0"/>
              </a:rPr>
              <a:t>υ</a:t>
            </a:r>
            <a:r>
              <a:rPr lang="en-US" sz="2400" b="1" baseline="30000" dirty="0" smtClean="0">
                <a:solidFill>
                  <a:schemeClr val="accent3">
                    <a:lumMod val="50000"/>
                  </a:schemeClr>
                </a:solidFill>
                <a:latin typeface="Times New Roman" pitchFamily="18" charset="0"/>
                <a:cs typeface="Times New Roman" pitchFamily="18" charset="0"/>
              </a:rPr>
              <a:t>2</a:t>
            </a:r>
            <a:r>
              <a:rPr lang="en-US" sz="2400" b="1" baseline="-25000" dirty="0" smtClean="0">
                <a:solidFill>
                  <a:schemeClr val="accent3">
                    <a:lumMod val="50000"/>
                  </a:schemeClr>
                </a:solidFill>
                <a:latin typeface="Times New Roman" pitchFamily="18" charset="0"/>
                <a:cs typeface="Times New Roman" pitchFamily="18" charset="0"/>
              </a:rPr>
              <a:t>max</a:t>
            </a:r>
            <a:r>
              <a:rPr lang="ru-RU" sz="2400" b="1" dirty="0" smtClean="0">
                <a:solidFill>
                  <a:schemeClr val="accent3">
                    <a:lumMod val="50000"/>
                  </a:schemeClr>
                </a:solidFill>
                <a:latin typeface="Times New Roman" pitchFamily="18" charset="0"/>
                <a:cs typeface="Times New Roman" pitchFamily="18" charset="0"/>
              </a:rPr>
              <a:t> </a:t>
            </a:r>
            <a:r>
              <a:rPr lang="en-US" sz="2400" b="1" dirty="0" smtClean="0">
                <a:solidFill>
                  <a:schemeClr val="accent3">
                    <a:lumMod val="50000"/>
                  </a:schemeClr>
                </a:solidFill>
                <a:latin typeface="Times New Roman" pitchFamily="18" charset="0"/>
                <a:cs typeface="Times New Roman" pitchFamily="18" charset="0"/>
              </a:rPr>
              <a:t>/2 = </a:t>
            </a:r>
            <a:r>
              <a:rPr lang="ru-RU" sz="2400" b="1" dirty="0" smtClean="0">
                <a:solidFill>
                  <a:schemeClr val="accent3">
                    <a:lumMod val="50000"/>
                  </a:schemeClr>
                </a:solidFill>
                <a:latin typeface="Times New Roman" pitchFamily="18" charset="0"/>
                <a:cs typeface="Times New Roman" pitchFamily="18" charset="0"/>
              </a:rPr>
              <a:t>Е</a:t>
            </a:r>
            <a:r>
              <a:rPr lang="ru-RU" sz="2400" b="1" baseline="-25000" dirty="0" smtClean="0">
                <a:solidFill>
                  <a:schemeClr val="accent3">
                    <a:lumMod val="50000"/>
                  </a:schemeClr>
                </a:solidFill>
                <a:latin typeface="Times New Roman" pitchFamily="18" charset="0"/>
                <a:cs typeface="Times New Roman" pitchFamily="18" charset="0"/>
              </a:rPr>
              <a:t>2</a:t>
            </a:r>
            <a:r>
              <a:rPr lang="ru-RU" sz="2400" b="1" dirty="0" smtClean="0">
                <a:solidFill>
                  <a:schemeClr val="accent3">
                    <a:lumMod val="50000"/>
                  </a:schemeClr>
                </a:solidFill>
                <a:latin typeface="Times New Roman" pitchFamily="18" charset="0"/>
                <a:cs typeface="Times New Roman" pitchFamily="18" charset="0"/>
              </a:rPr>
              <a:t> - Е</a:t>
            </a:r>
            <a:r>
              <a:rPr lang="ru-RU" sz="2400" b="1" baseline="-25000" dirty="0" smtClean="0">
                <a:solidFill>
                  <a:schemeClr val="accent3">
                    <a:lumMod val="50000"/>
                  </a:schemeClr>
                </a:solidFill>
                <a:latin typeface="Times New Roman" pitchFamily="18" charset="0"/>
                <a:cs typeface="Times New Roman" pitchFamily="18" charset="0"/>
              </a:rPr>
              <a:t>1</a:t>
            </a:r>
            <a:r>
              <a:rPr lang="en-US" sz="2400" b="1" baseline="-25000" dirty="0" smtClean="0">
                <a:solidFill>
                  <a:schemeClr val="accent3">
                    <a:lumMod val="50000"/>
                  </a:schemeClr>
                </a:solidFill>
                <a:latin typeface="Times New Roman" pitchFamily="18" charset="0"/>
                <a:cs typeface="Times New Roman" pitchFamily="18" charset="0"/>
              </a:rPr>
              <a:t> </a:t>
            </a:r>
            <a:r>
              <a:rPr lang="en-US" sz="2400" b="1" dirty="0" smtClean="0">
                <a:solidFill>
                  <a:schemeClr val="accent3">
                    <a:lumMod val="50000"/>
                  </a:schemeClr>
                </a:solidFill>
                <a:latin typeface="Times New Roman" pitchFamily="18" charset="0"/>
                <a:cs typeface="Times New Roman" pitchFamily="18" charset="0"/>
              </a:rPr>
              <a:t> - h∙c/</a:t>
            </a:r>
            <a:r>
              <a:rPr lang="el-GR" sz="2400" b="1" dirty="0" smtClean="0">
                <a:solidFill>
                  <a:schemeClr val="accent3">
                    <a:lumMod val="50000"/>
                  </a:schemeClr>
                </a:solidFill>
                <a:latin typeface="Times New Roman" pitchFamily="18" charset="0"/>
                <a:cs typeface="Times New Roman" pitchFamily="18" charset="0"/>
              </a:rPr>
              <a:t>λ</a:t>
            </a:r>
            <a:r>
              <a:rPr lang="ru-RU" sz="2400" b="1" baseline="-25000" dirty="0" smtClean="0">
                <a:solidFill>
                  <a:schemeClr val="accent3">
                    <a:lumMod val="50000"/>
                  </a:schemeClr>
                </a:solidFill>
                <a:latin typeface="Times New Roman" pitchFamily="18" charset="0"/>
                <a:cs typeface="Times New Roman" pitchFamily="18" charset="0"/>
              </a:rPr>
              <a:t>кр</a:t>
            </a:r>
            <a:r>
              <a:rPr lang="en-US" sz="2400" b="1" baseline="-25000" dirty="0" smtClean="0">
                <a:solidFill>
                  <a:schemeClr val="accent3">
                    <a:lumMod val="50000"/>
                  </a:schemeClr>
                </a:solidFill>
                <a:latin typeface="Times New Roman" pitchFamily="18" charset="0"/>
                <a:cs typeface="Times New Roman" pitchFamily="18" charset="0"/>
              </a:rPr>
              <a:t>  </a:t>
            </a:r>
          </a:p>
          <a:p>
            <a:pPr marL="274320" indent="-274320" eaLnBrk="1" fontAlgn="auto" hangingPunct="1">
              <a:spcAft>
                <a:spcPts val="0"/>
              </a:spcAft>
              <a:buClr>
                <a:schemeClr val="accent3"/>
              </a:buClr>
              <a:buFont typeface="Wingdings 2"/>
              <a:buNone/>
              <a:defRPr/>
            </a:pPr>
            <a:endParaRPr lang="ru-RU" sz="2400" b="1" baseline="-25000" dirty="0" smtClean="0">
              <a:solidFill>
                <a:schemeClr val="accent5">
                  <a:lumMod val="50000"/>
                </a:schemeClr>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endParaRPr lang="en-US" sz="2400" b="1" baseline="-25000" dirty="0">
              <a:solidFill>
                <a:schemeClr val="accent5">
                  <a:lumMod val="50000"/>
                </a:schemeClr>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r>
              <a:rPr lang="en-US" sz="2400" b="1" baseline="-25000" dirty="0" smtClean="0">
                <a:solidFill>
                  <a:schemeClr val="accent3">
                    <a:lumMod val="50000"/>
                  </a:schemeClr>
                </a:solidFill>
                <a:latin typeface="Times New Roman" pitchFamily="18" charset="0"/>
                <a:cs typeface="Times New Roman" pitchFamily="18" charset="0"/>
              </a:rPr>
              <a:t> </a:t>
            </a:r>
            <a:r>
              <a:rPr lang="ru-RU" sz="2400" b="1" baseline="-25000" dirty="0" smtClean="0">
                <a:solidFill>
                  <a:schemeClr val="accent3">
                    <a:lumMod val="50000"/>
                  </a:schemeClr>
                </a:solidFill>
                <a:latin typeface="Times New Roman" pitchFamily="18" charset="0"/>
                <a:cs typeface="Times New Roman" pitchFamily="18" charset="0"/>
              </a:rPr>
              <a:t>         </a:t>
            </a:r>
            <a:r>
              <a:rPr lang="el-GR" sz="2400" b="1" dirty="0" smtClean="0">
                <a:solidFill>
                  <a:schemeClr val="accent3">
                    <a:lumMod val="50000"/>
                  </a:schemeClr>
                </a:solidFill>
                <a:latin typeface="Times New Roman" pitchFamily="18" charset="0"/>
                <a:cs typeface="Times New Roman" pitchFamily="18" charset="0"/>
              </a:rPr>
              <a:t>υ</a:t>
            </a:r>
            <a:r>
              <a:rPr lang="en-US" sz="2400" b="1" baseline="-25000" dirty="0" smtClean="0">
                <a:solidFill>
                  <a:schemeClr val="accent3">
                    <a:lumMod val="50000"/>
                  </a:schemeClr>
                </a:solidFill>
                <a:latin typeface="Times New Roman" pitchFamily="18" charset="0"/>
                <a:cs typeface="Times New Roman" pitchFamily="18" charset="0"/>
              </a:rPr>
              <a:t>max </a:t>
            </a:r>
            <a:r>
              <a:rPr lang="en-US" sz="2400" b="1" dirty="0" smtClean="0">
                <a:solidFill>
                  <a:schemeClr val="accent3">
                    <a:lumMod val="50000"/>
                  </a:schemeClr>
                </a:solidFill>
                <a:latin typeface="Times New Roman" pitchFamily="18" charset="0"/>
                <a:cs typeface="Times New Roman" pitchFamily="18" charset="0"/>
              </a:rPr>
              <a:t> = √</a:t>
            </a:r>
            <a:r>
              <a:rPr lang="ru-RU" sz="2400" b="1" dirty="0" smtClean="0">
                <a:solidFill>
                  <a:schemeClr val="accent3">
                    <a:lumMod val="50000"/>
                  </a:schemeClr>
                </a:solidFill>
                <a:latin typeface="Times New Roman" pitchFamily="18" charset="0"/>
                <a:cs typeface="Times New Roman" pitchFamily="18" charset="0"/>
              </a:rPr>
              <a:t>(</a:t>
            </a:r>
            <a:r>
              <a:rPr lang="en-US" sz="2400" b="1" dirty="0" smtClean="0">
                <a:solidFill>
                  <a:schemeClr val="accent3">
                    <a:lumMod val="50000"/>
                  </a:schemeClr>
                </a:solidFill>
                <a:latin typeface="Times New Roman" pitchFamily="18" charset="0"/>
                <a:cs typeface="Times New Roman" pitchFamily="18" charset="0"/>
              </a:rPr>
              <a:t>2∙(</a:t>
            </a:r>
            <a:r>
              <a:rPr lang="ru-RU" sz="2400" b="1" dirty="0" smtClean="0">
                <a:solidFill>
                  <a:schemeClr val="accent3">
                    <a:lumMod val="50000"/>
                  </a:schemeClr>
                </a:solidFill>
                <a:latin typeface="Times New Roman" pitchFamily="18" charset="0"/>
                <a:cs typeface="Times New Roman" pitchFamily="18" charset="0"/>
              </a:rPr>
              <a:t>Е</a:t>
            </a:r>
            <a:r>
              <a:rPr lang="ru-RU" sz="2400" b="1" baseline="-25000" dirty="0" smtClean="0">
                <a:solidFill>
                  <a:schemeClr val="accent3">
                    <a:lumMod val="50000"/>
                  </a:schemeClr>
                </a:solidFill>
                <a:latin typeface="Times New Roman" pitchFamily="18" charset="0"/>
                <a:cs typeface="Times New Roman" pitchFamily="18" charset="0"/>
              </a:rPr>
              <a:t>2</a:t>
            </a:r>
            <a:r>
              <a:rPr lang="ru-RU" sz="2400" b="1" dirty="0" smtClean="0">
                <a:solidFill>
                  <a:schemeClr val="accent3">
                    <a:lumMod val="50000"/>
                  </a:schemeClr>
                </a:solidFill>
                <a:latin typeface="Times New Roman" pitchFamily="18" charset="0"/>
                <a:cs typeface="Times New Roman" pitchFamily="18" charset="0"/>
              </a:rPr>
              <a:t> - Е</a:t>
            </a:r>
            <a:r>
              <a:rPr lang="ru-RU" sz="2400" b="1" baseline="-25000" dirty="0" smtClean="0">
                <a:solidFill>
                  <a:schemeClr val="accent3">
                    <a:lumMod val="50000"/>
                  </a:schemeClr>
                </a:solidFill>
                <a:latin typeface="Times New Roman" pitchFamily="18" charset="0"/>
                <a:cs typeface="Times New Roman" pitchFamily="18" charset="0"/>
              </a:rPr>
              <a:t>1</a:t>
            </a:r>
            <a:r>
              <a:rPr lang="en-US" sz="2400" b="1" baseline="-25000" dirty="0" smtClean="0">
                <a:solidFill>
                  <a:schemeClr val="accent3">
                    <a:lumMod val="50000"/>
                  </a:schemeClr>
                </a:solidFill>
                <a:latin typeface="Times New Roman" pitchFamily="18" charset="0"/>
                <a:cs typeface="Times New Roman" pitchFamily="18" charset="0"/>
              </a:rPr>
              <a:t> </a:t>
            </a:r>
            <a:r>
              <a:rPr lang="en-US" sz="2400" b="1" dirty="0" smtClean="0">
                <a:solidFill>
                  <a:schemeClr val="accent3">
                    <a:lumMod val="50000"/>
                  </a:schemeClr>
                </a:solidFill>
                <a:latin typeface="Times New Roman" pitchFamily="18" charset="0"/>
                <a:cs typeface="Times New Roman" pitchFamily="18" charset="0"/>
              </a:rPr>
              <a:t> - h∙c/</a:t>
            </a:r>
            <a:r>
              <a:rPr lang="el-GR" sz="2400" b="1" dirty="0" smtClean="0">
                <a:solidFill>
                  <a:schemeClr val="accent3">
                    <a:lumMod val="50000"/>
                  </a:schemeClr>
                </a:solidFill>
                <a:latin typeface="Times New Roman" pitchFamily="18" charset="0"/>
                <a:cs typeface="Times New Roman" pitchFamily="18" charset="0"/>
              </a:rPr>
              <a:t>λ</a:t>
            </a:r>
            <a:r>
              <a:rPr lang="ru-RU" sz="2400" b="1" baseline="-25000" dirty="0" smtClean="0">
                <a:solidFill>
                  <a:schemeClr val="accent3">
                    <a:lumMod val="50000"/>
                  </a:schemeClr>
                </a:solidFill>
                <a:latin typeface="Times New Roman" pitchFamily="18" charset="0"/>
                <a:cs typeface="Times New Roman" pitchFamily="18" charset="0"/>
              </a:rPr>
              <a:t>кр</a:t>
            </a:r>
            <a:r>
              <a:rPr lang="en-US" sz="2400" b="1" dirty="0" smtClean="0">
                <a:solidFill>
                  <a:schemeClr val="accent3">
                    <a:lumMod val="50000"/>
                  </a:schemeClr>
                </a:solidFill>
                <a:latin typeface="Times New Roman" pitchFamily="18" charset="0"/>
                <a:cs typeface="Times New Roman" pitchFamily="18" charset="0"/>
              </a:rPr>
              <a:t>)/m</a:t>
            </a:r>
            <a:r>
              <a:rPr lang="en-US" sz="2400" b="1" baseline="-25000" dirty="0" smtClean="0">
                <a:solidFill>
                  <a:schemeClr val="accent3">
                    <a:lumMod val="50000"/>
                  </a:schemeClr>
                </a:solidFill>
                <a:latin typeface="Times New Roman" pitchFamily="18" charset="0"/>
                <a:cs typeface="Times New Roman" pitchFamily="18" charset="0"/>
              </a:rPr>
              <a:t>e</a:t>
            </a:r>
            <a:r>
              <a:rPr lang="ru-RU" sz="2400" b="1" dirty="0" smtClean="0">
                <a:solidFill>
                  <a:schemeClr val="accent3">
                    <a:lumMod val="50000"/>
                  </a:schemeClr>
                </a:solidFill>
                <a:latin typeface="Times New Roman" pitchFamily="18" charset="0"/>
                <a:cs typeface="Times New Roman" pitchFamily="18" charset="0"/>
              </a:rPr>
              <a:t>)</a:t>
            </a:r>
            <a:endParaRPr lang="ru-RU" sz="2000" b="1" dirty="0" smtClean="0">
              <a:solidFill>
                <a:schemeClr val="accent3">
                  <a:lumMod val="50000"/>
                </a:schemeClr>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endParaRPr lang="ru-RU" sz="2000" b="1" dirty="0">
              <a:latin typeface="Times New Roman" pitchFamily="18" charset="0"/>
              <a:cs typeface="Times New Roman" pitchFamily="18" charset="0"/>
            </a:endParaRPr>
          </a:p>
        </p:txBody>
      </p:sp>
      <p:sp>
        <p:nvSpPr>
          <p:cNvPr id="24" name="Содержимое 23"/>
          <p:cNvSpPr>
            <a:spLocks noGrp="1"/>
          </p:cNvSpPr>
          <p:nvPr>
            <p:ph sz="half" idx="2"/>
          </p:nvPr>
        </p:nvSpPr>
        <p:spPr>
          <a:xfrm>
            <a:off x="2500313" y="1643063"/>
            <a:ext cx="6643687" cy="5072062"/>
          </a:xfrm>
        </p:spPr>
        <p:txBody>
          <a:bodyPr>
            <a:normAutofit lnSpcReduction="10000"/>
          </a:bodyPr>
          <a:lstStyle/>
          <a:p>
            <a:pPr marL="274320" indent="-274320" eaLnBrk="1" fontAlgn="auto" hangingPunct="1">
              <a:spcAft>
                <a:spcPts val="0"/>
              </a:spcAft>
              <a:buClr>
                <a:schemeClr val="accent3"/>
              </a:buClr>
              <a:buFont typeface="Wingdings 2"/>
              <a:buNone/>
              <a:defRPr/>
            </a:pPr>
            <a:r>
              <a:rPr lang="ru-RU" sz="2400" b="1" dirty="0" smtClean="0">
                <a:solidFill>
                  <a:schemeClr val="accent1">
                    <a:lumMod val="75000"/>
                  </a:schemeClr>
                </a:solidFill>
                <a:latin typeface="Times New Roman" pitchFamily="18" charset="0"/>
                <a:cs typeface="Times New Roman" pitchFamily="18" charset="0"/>
              </a:rPr>
              <a:t> </a:t>
            </a:r>
            <a:r>
              <a:rPr lang="en-US" sz="2400" b="1" dirty="0" smtClean="0">
                <a:solidFill>
                  <a:schemeClr val="accent1">
                    <a:lumMod val="75000"/>
                  </a:schemeClr>
                </a:solidFill>
                <a:latin typeface="Times New Roman" pitchFamily="18" charset="0"/>
                <a:cs typeface="Times New Roman" pitchFamily="18" charset="0"/>
              </a:rPr>
              <a:t>p</a:t>
            </a:r>
            <a:r>
              <a:rPr lang="en-US" sz="2400" b="1" baseline="-25000" dirty="0" smtClean="0">
                <a:solidFill>
                  <a:schemeClr val="accent1">
                    <a:lumMod val="75000"/>
                  </a:schemeClr>
                </a:solidFill>
                <a:latin typeface="Times New Roman" pitchFamily="18" charset="0"/>
                <a:cs typeface="Times New Roman" pitchFamily="18" charset="0"/>
              </a:rPr>
              <a:t>max</a:t>
            </a:r>
            <a:r>
              <a:rPr lang="en-US" sz="2400" b="1" dirty="0" smtClean="0">
                <a:solidFill>
                  <a:schemeClr val="accent1">
                    <a:lumMod val="75000"/>
                  </a:schemeClr>
                </a:solidFill>
                <a:latin typeface="Times New Roman" pitchFamily="18" charset="0"/>
                <a:cs typeface="Times New Roman" pitchFamily="18" charset="0"/>
              </a:rPr>
              <a:t> = m</a:t>
            </a:r>
            <a:r>
              <a:rPr lang="en-US" sz="2400" b="1" baseline="-25000" dirty="0" smtClean="0">
                <a:solidFill>
                  <a:schemeClr val="accent1">
                    <a:lumMod val="75000"/>
                  </a:schemeClr>
                </a:solidFill>
                <a:latin typeface="Times New Roman" pitchFamily="18" charset="0"/>
                <a:cs typeface="Times New Roman" pitchFamily="18" charset="0"/>
              </a:rPr>
              <a:t>e</a:t>
            </a:r>
            <a:r>
              <a:rPr lang="en-US" sz="2400" b="1" dirty="0" smtClean="0">
                <a:solidFill>
                  <a:schemeClr val="accent1">
                    <a:lumMod val="75000"/>
                  </a:schemeClr>
                </a:solidFill>
                <a:latin typeface="Times New Roman" pitchFamily="18" charset="0"/>
                <a:cs typeface="Times New Roman" pitchFamily="18" charset="0"/>
              </a:rPr>
              <a:t>∙</a:t>
            </a:r>
            <a:r>
              <a:rPr lang="el-GR" sz="2400" b="1" dirty="0" smtClean="0">
                <a:solidFill>
                  <a:schemeClr val="accent1">
                    <a:lumMod val="75000"/>
                  </a:schemeClr>
                </a:solidFill>
                <a:latin typeface="Times New Roman" pitchFamily="18" charset="0"/>
                <a:cs typeface="Times New Roman" pitchFamily="18" charset="0"/>
              </a:rPr>
              <a:t>υ</a:t>
            </a:r>
            <a:r>
              <a:rPr lang="en-US" sz="2400" b="1" baseline="-25000" dirty="0" smtClean="0">
                <a:solidFill>
                  <a:schemeClr val="accent1">
                    <a:lumMod val="75000"/>
                  </a:schemeClr>
                </a:solidFill>
                <a:latin typeface="Times New Roman" pitchFamily="18" charset="0"/>
                <a:cs typeface="Times New Roman" pitchFamily="18" charset="0"/>
              </a:rPr>
              <a:t>max</a:t>
            </a:r>
            <a:endParaRPr lang="ru-RU" sz="2400" b="1" baseline="-25000" dirty="0" smtClean="0">
              <a:solidFill>
                <a:schemeClr val="accent1">
                  <a:lumMod val="75000"/>
                </a:schemeClr>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r>
              <a:rPr lang="ru-RU" sz="2400" b="1" dirty="0" smtClean="0">
                <a:solidFill>
                  <a:srgbClr val="002060"/>
                </a:solidFill>
                <a:latin typeface="Times New Roman" pitchFamily="18" charset="0"/>
                <a:cs typeface="Times New Roman" pitchFamily="18" charset="0"/>
              </a:rPr>
              <a:t>                        </a:t>
            </a:r>
            <a:r>
              <a:rPr lang="en-US" sz="2400" b="1" dirty="0" smtClean="0">
                <a:solidFill>
                  <a:srgbClr val="002060"/>
                </a:solidFill>
                <a:latin typeface="Times New Roman" pitchFamily="18" charset="0"/>
                <a:cs typeface="Times New Roman" pitchFamily="18" charset="0"/>
              </a:rPr>
              <a:t>p</a:t>
            </a:r>
            <a:r>
              <a:rPr lang="en-US" sz="2400" b="1" baseline="-25000" dirty="0" smtClean="0">
                <a:solidFill>
                  <a:srgbClr val="002060"/>
                </a:solidFill>
                <a:latin typeface="Times New Roman" pitchFamily="18" charset="0"/>
                <a:cs typeface="Times New Roman" pitchFamily="18" charset="0"/>
              </a:rPr>
              <a:t>max</a:t>
            </a:r>
            <a:r>
              <a:rPr lang="ru-RU" sz="2400" b="1" dirty="0" smtClean="0">
                <a:solidFill>
                  <a:srgbClr val="002060"/>
                </a:solidFill>
                <a:latin typeface="Times New Roman" pitchFamily="18" charset="0"/>
                <a:cs typeface="Times New Roman" pitchFamily="18" charset="0"/>
              </a:rPr>
              <a:t> </a:t>
            </a:r>
            <a:r>
              <a:rPr lang="en-US" sz="2400" b="1" dirty="0" smtClean="0">
                <a:solidFill>
                  <a:srgbClr val="002060"/>
                </a:solidFill>
                <a:latin typeface="Times New Roman" pitchFamily="18" charset="0"/>
                <a:cs typeface="Times New Roman" pitchFamily="18" charset="0"/>
              </a:rPr>
              <a:t> = m</a:t>
            </a:r>
            <a:r>
              <a:rPr lang="en-US" sz="2400" b="1" baseline="-25000" dirty="0" smtClean="0">
                <a:solidFill>
                  <a:srgbClr val="002060"/>
                </a:solidFill>
                <a:latin typeface="Times New Roman" pitchFamily="18" charset="0"/>
                <a:cs typeface="Times New Roman" pitchFamily="18" charset="0"/>
              </a:rPr>
              <a:t>e</a:t>
            </a:r>
            <a:r>
              <a:rPr lang="en-US" sz="2400" b="1" dirty="0" smtClean="0">
                <a:solidFill>
                  <a:srgbClr val="002060"/>
                </a:solidFill>
                <a:latin typeface="Times New Roman" pitchFamily="18" charset="0"/>
                <a:cs typeface="Times New Roman" pitchFamily="18" charset="0"/>
              </a:rPr>
              <a:t>∙√</a:t>
            </a:r>
            <a:r>
              <a:rPr lang="ru-RU" sz="2400" b="1" dirty="0" smtClean="0">
                <a:solidFill>
                  <a:srgbClr val="002060"/>
                </a:solidFill>
                <a:latin typeface="Times New Roman" pitchFamily="18" charset="0"/>
                <a:cs typeface="Times New Roman" pitchFamily="18" charset="0"/>
              </a:rPr>
              <a:t>(</a:t>
            </a:r>
            <a:r>
              <a:rPr lang="en-US" sz="2400" b="1" dirty="0" smtClean="0">
                <a:solidFill>
                  <a:srgbClr val="002060"/>
                </a:solidFill>
                <a:latin typeface="Times New Roman" pitchFamily="18" charset="0"/>
                <a:cs typeface="Times New Roman" pitchFamily="18" charset="0"/>
              </a:rPr>
              <a:t>2∙(</a:t>
            </a:r>
            <a:r>
              <a:rPr lang="ru-RU" sz="2400" b="1" dirty="0" smtClean="0">
                <a:solidFill>
                  <a:srgbClr val="002060"/>
                </a:solidFill>
                <a:latin typeface="Times New Roman" pitchFamily="18" charset="0"/>
                <a:cs typeface="Times New Roman" pitchFamily="18" charset="0"/>
              </a:rPr>
              <a:t>Е</a:t>
            </a:r>
            <a:r>
              <a:rPr lang="ru-RU" sz="2400" b="1" baseline="-25000" dirty="0" smtClean="0">
                <a:solidFill>
                  <a:srgbClr val="002060"/>
                </a:solidFill>
                <a:latin typeface="Times New Roman" pitchFamily="18" charset="0"/>
                <a:cs typeface="Times New Roman" pitchFamily="18" charset="0"/>
              </a:rPr>
              <a:t>2</a:t>
            </a:r>
            <a:r>
              <a:rPr lang="ru-RU" sz="2400" b="1" dirty="0" smtClean="0">
                <a:solidFill>
                  <a:srgbClr val="002060"/>
                </a:solidFill>
                <a:latin typeface="Times New Roman" pitchFamily="18" charset="0"/>
                <a:cs typeface="Times New Roman" pitchFamily="18" charset="0"/>
              </a:rPr>
              <a:t> - Е</a:t>
            </a:r>
            <a:r>
              <a:rPr lang="ru-RU" sz="2400" b="1" baseline="-25000" dirty="0" smtClean="0">
                <a:solidFill>
                  <a:srgbClr val="002060"/>
                </a:solidFill>
                <a:latin typeface="Times New Roman" pitchFamily="18" charset="0"/>
                <a:cs typeface="Times New Roman" pitchFamily="18" charset="0"/>
              </a:rPr>
              <a:t>1</a:t>
            </a:r>
            <a:r>
              <a:rPr lang="en-US" sz="2400" b="1" baseline="-25000" dirty="0" smtClean="0">
                <a:solidFill>
                  <a:srgbClr val="002060"/>
                </a:solidFill>
                <a:latin typeface="Times New Roman" pitchFamily="18" charset="0"/>
                <a:cs typeface="Times New Roman" pitchFamily="18" charset="0"/>
              </a:rPr>
              <a:t> </a:t>
            </a:r>
            <a:r>
              <a:rPr lang="en-US" sz="2400" b="1" dirty="0" smtClean="0">
                <a:solidFill>
                  <a:srgbClr val="002060"/>
                </a:solidFill>
                <a:latin typeface="Times New Roman" pitchFamily="18" charset="0"/>
                <a:cs typeface="Times New Roman" pitchFamily="18" charset="0"/>
              </a:rPr>
              <a:t> - h∙c/</a:t>
            </a:r>
            <a:r>
              <a:rPr lang="el-GR" sz="2400" b="1" dirty="0" smtClean="0">
                <a:solidFill>
                  <a:srgbClr val="002060"/>
                </a:solidFill>
                <a:latin typeface="Times New Roman" pitchFamily="18" charset="0"/>
                <a:cs typeface="Times New Roman" pitchFamily="18" charset="0"/>
              </a:rPr>
              <a:t>λ</a:t>
            </a:r>
            <a:r>
              <a:rPr lang="ru-RU" sz="2400" b="1" baseline="-25000" dirty="0" smtClean="0">
                <a:solidFill>
                  <a:srgbClr val="002060"/>
                </a:solidFill>
                <a:latin typeface="Times New Roman" pitchFamily="18" charset="0"/>
                <a:cs typeface="Times New Roman" pitchFamily="18" charset="0"/>
              </a:rPr>
              <a:t>кр</a:t>
            </a:r>
            <a:r>
              <a:rPr lang="en-US" sz="2400" b="1" dirty="0" smtClean="0">
                <a:solidFill>
                  <a:srgbClr val="002060"/>
                </a:solidFill>
                <a:latin typeface="Times New Roman" pitchFamily="18" charset="0"/>
                <a:cs typeface="Times New Roman" pitchFamily="18" charset="0"/>
              </a:rPr>
              <a:t>)/m</a:t>
            </a:r>
            <a:r>
              <a:rPr lang="en-US" sz="2400" b="1" baseline="-25000" dirty="0" smtClean="0">
                <a:solidFill>
                  <a:srgbClr val="002060"/>
                </a:solidFill>
                <a:latin typeface="Times New Roman" pitchFamily="18" charset="0"/>
                <a:cs typeface="Times New Roman" pitchFamily="18" charset="0"/>
              </a:rPr>
              <a:t>e</a:t>
            </a:r>
            <a:r>
              <a:rPr lang="ru-RU" sz="2400" b="1" dirty="0" smtClean="0">
                <a:solidFill>
                  <a:srgbClr val="002060"/>
                </a:solidFill>
                <a:latin typeface="Times New Roman" pitchFamily="18" charset="0"/>
                <a:cs typeface="Times New Roman" pitchFamily="18" charset="0"/>
              </a:rPr>
              <a:t>)</a:t>
            </a:r>
          </a:p>
          <a:p>
            <a:pPr marL="274320" indent="-274320" eaLnBrk="1" fontAlgn="auto" hangingPunct="1">
              <a:spcAft>
                <a:spcPts val="0"/>
              </a:spcAft>
              <a:buClr>
                <a:schemeClr val="accent3"/>
              </a:buClr>
              <a:buFont typeface="Wingdings 2"/>
              <a:buNone/>
              <a:defRPr/>
            </a:pPr>
            <a:r>
              <a:rPr lang="ru-RU" sz="2400" b="1" dirty="0" smtClean="0">
                <a:solidFill>
                  <a:srgbClr val="C00000"/>
                </a:solidFill>
                <a:latin typeface="Times New Roman" pitchFamily="18" charset="0"/>
                <a:cs typeface="Times New Roman" pitchFamily="18" charset="0"/>
              </a:rPr>
              <a:t>                          </a:t>
            </a:r>
            <a:r>
              <a:rPr lang="en-US" sz="2400" b="1" dirty="0" smtClean="0">
                <a:solidFill>
                  <a:srgbClr val="C00000"/>
                </a:solidFill>
                <a:latin typeface="Times New Roman" pitchFamily="18" charset="0"/>
                <a:cs typeface="Times New Roman" pitchFamily="18" charset="0"/>
              </a:rPr>
              <a:t>p</a:t>
            </a:r>
            <a:r>
              <a:rPr lang="en-US" sz="2400" b="1" baseline="-25000" dirty="0" smtClean="0">
                <a:solidFill>
                  <a:srgbClr val="C00000"/>
                </a:solidFill>
                <a:latin typeface="Times New Roman" pitchFamily="18" charset="0"/>
                <a:cs typeface="Times New Roman" pitchFamily="18" charset="0"/>
              </a:rPr>
              <a:t>max</a:t>
            </a:r>
            <a:r>
              <a:rPr lang="ru-RU" sz="2400" b="1" dirty="0" smtClean="0">
                <a:solidFill>
                  <a:srgbClr val="C00000"/>
                </a:solidFill>
                <a:latin typeface="Times New Roman" pitchFamily="18" charset="0"/>
                <a:cs typeface="Times New Roman" pitchFamily="18" charset="0"/>
              </a:rPr>
              <a:t> </a:t>
            </a:r>
            <a:r>
              <a:rPr lang="en-US" sz="2400" b="1" dirty="0" smtClean="0">
                <a:solidFill>
                  <a:srgbClr val="C00000"/>
                </a:solidFill>
                <a:latin typeface="Times New Roman" pitchFamily="18" charset="0"/>
                <a:cs typeface="Times New Roman" pitchFamily="18" charset="0"/>
              </a:rPr>
              <a:t> = √</a:t>
            </a:r>
            <a:r>
              <a:rPr lang="ru-RU" sz="2400" b="1" dirty="0" smtClean="0">
                <a:solidFill>
                  <a:srgbClr val="C00000"/>
                </a:solidFill>
                <a:latin typeface="Times New Roman" pitchFamily="18" charset="0"/>
                <a:cs typeface="Times New Roman" pitchFamily="18" charset="0"/>
              </a:rPr>
              <a:t>(</a:t>
            </a:r>
            <a:r>
              <a:rPr lang="en-US" sz="2400" b="1" dirty="0" smtClean="0">
                <a:solidFill>
                  <a:srgbClr val="C00000"/>
                </a:solidFill>
                <a:latin typeface="Times New Roman" pitchFamily="18" charset="0"/>
                <a:cs typeface="Times New Roman" pitchFamily="18" charset="0"/>
              </a:rPr>
              <a:t>2∙m</a:t>
            </a:r>
            <a:r>
              <a:rPr lang="en-US" sz="2400" b="1" baseline="-25000" dirty="0" smtClean="0">
                <a:solidFill>
                  <a:srgbClr val="C00000"/>
                </a:solidFill>
                <a:latin typeface="Times New Roman" pitchFamily="18" charset="0"/>
                <a:cs typeface="Times New Roman" pitchFamily="18" charset="0"/>
              </a:rPr>
              <a:t>e</a:t>
            </a:r>
            <a:r>
              <a:rPr lang="en-US" sz="2400" b="1" dirty="0" smtClean="0">
                <a:solidFill>
                  <a:srgbClr val="C00000"/>
                </a:solidFill>
                <a:latin typeface="Times New Roman" pitchFamily="18" charset="0"/>
                <a:cs typeface="Times New Roman" pitchFamily="18" charset="0"/>
              </a:rPr>
              <a:t>∙(</a:t>
            </a:r>
            <a:r>
              <a:rPr lang="ru-RU" sz="2400" b="1" dirty="0" smtClean="0">
                <a:solidFill>
                  <a:srgbClr val="C00000"/>
                </a:solidFill>
                <a:latin typeface="Times New Roman" pitchFamily="18" charset="0"/>
                <a:cs typeface="Times New Roman" pitchFamily="18" charset="0"/>
              </a:rPr>
              <a:t>Е</a:t>
            </a:r>
            <a:r>
              <a:rPr lang="ru-RU" sz="2400" b="1" baseline="-25000" dirty="0" smtClean="0">
                <a:solidFill>
                  <a:srgbClr val="C00000"/>
                </a:solidFill>
                <a:latin typeface="Times New Roman" pitchFamily="18" charset="0"/>
                <a:cs typeface="Times New Roman" pitchFamily="18" charset="0"/>
              </a:rPr>
              <a:t>2</a:t>
            </a:r>
            <a:r>
              <a:rPr lang="ru-RU" sz="2400" b="1" dirty="0" smtClean="0">
                <a:solidFill>
                  <a:srgbClr val="C00000"/>
                </a:solidFill>
                <a:latin typeface="Times New Roman" pitchFamily="18" charset="0"/>
                <a:cs typeface="Times New Roman" pitchFamily="18" charset="0"/>
              </a:rPr>
              <a:t> - Е</a:t>
            </a:r>
            <a:r>
              <a:rPr lang="ru-RU" sz="2400" b="1" baseline="-25000" dirty="0" smtClean="0">
                <a:solidFill>
                  <a:srgbClr val="C00000"/>
                </a:solidFill>
                <a:latin typeface="Times New Roman" pitchFamily="18" charset="0"/>
                <a:cs typeface="Times New Roman" pitchFamily="18" charset="0"/>
              </a:rPr>
              <a:t>1</a:t>
            </a:r>
            <a:r>
              <a:rPr lang="en-US" sz="2400" b="1" baseline="-25000" dirty="0" smtClean="0">
                <a:solidFill>
                  <a:srgbClr val="C00000"/>
                </a:solidFill>
                <a:latin typeface="Times New Roman" pitchFamily="18" charset="0"/>
                <a:cs typeface="Times New Roman" pitchFamily="18" charset="0"/>
              </a:rPr>
              <a:t> </a:t>
            </a:r>
            <a:r>
              <a:rPr lang="en-US" sz="2400" b="1" dirty="0" smtClean="0">
                <a:solidFill>
                  <a:srgbClr val="C00000"/>
                </a:solidFill>
                <a:latin typeface="Times New Roman" pitchFamily="18" charset="0"/>
                <a:cs typeface="Times New Roman" pitchFamily="18" charset="0"/>
              </a:rPr>
              <a:t> - h∙c/</a:t>
            </a:r>
            <a:r>
              <a:rPr lang="el-GR" sz="2400" b="1" dirty="0" smtClean="0">
                <a:solidFill>
                  <a:srgbClr val="C00000"/>
                </a:solidFill>
                <a:latin typeface="Times New Roman" pitchFamily="18" charset="0"/>
                <a:cs typeface="Times New Roman" pitchFamily="18" charset="0"/>
              </a:rPr>
              <a:t>λ</a:t>
            </a:r>
            <a:r>
              <a:rPr lang="ru-RU" sz="2400" b="1" baseline="-25000" dirty="0" smtClean="0">
                <a:solidFill>
                  <a:srgbClr val="C00000"/>
                </a:solidFill>
                <a:latin typeface="Times New Roman" pitchFamily="18" charset="0"/>
                <a:cs typeface="Times New Roman" pitchFamily="18" charset="0"/>
              </a:rPr>
              <a:t>кр</a:t>
            </a:r>
            <a:r>
              <a:rPr lang="en-US" sz="2400" b="1" dirty="0" smtClean="0">
                <a:solidFill>
                  <a:srgbClr val="C00000"/>
                </a:solidFill>
                <a:latin typeface="Times New Roman" pitchFamily="18" charset="0"/>
                <a:cs typeface="Times New Roman" pitchFamily="18" charset="0"/>
              </a:rPr>
              <a:t>)</a:t>
            </a:r>
            <a:r>
              <a:rPr lang="ru-RU" sz="2400" b="1" dirty="0" smtClean="0">
                <a:solidFill>
                  <a:srgbClr val="C00000"/>
                </a:solidFill>
                <a:latin typeface="Times New Roman" pitchFamily="18" charset="0"/>
                <a:cs typeface="Times New Roman" pitchFamily="18" charset="0"/>
              </a:rPr>
              <a:t>)</a:t>
            </a:r>
            <a:endParaRPr lang="ru-RU" sz="2400" b="1" dirty="0">
              <a:solidFill>
                <a:srgbClr val="002060"/>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r>
              <a:rPr lang="ru-RU" dirty="0" smtClean="0"/>
              <a:t>                  </a:t>
            </a:r>
          </a:p>
          <a:p>
            <a:pPr marL="274320" indent="-274320" eaLnBrk="1" fontAlgn="auto" hangingPunct="1">
              <a:spcAft>
                <a:spcPts val="0"/>
              </a:spcAft>
              <a:buClr>
                <a:schemeClr val="accent3"/>
              </a:buClr>
              <a:buFont typeface="Wingdings 2"/>
              <a:buNone/>
              <a:defRPr/>
            </a:pPr>
            <a:r>
              <a:rPr lang="ru-RU" sz="2000" b="1" dirty="0">
                <a:solidFill>
                  <a:schemeClr val="accent3">
                    <a:lumMod val="50000"/>
                  </a:schemeClr>
                </a:solidFill>
                <a:latin typeface="Times New Roman" pitchFamily="18" charset="0"/>
                <a:cs typeface="Times New Roman" pitchFamily="18" charset="0"/>
              </a:rPr>
              <a:t> </a:t>
            </a:r>
            <a:r>
              <a:rPr lang="ru-RU" sz="2000" b="1" dirty="0" smtClean="0">
                <a:solidFill>
                  <a:schemeClr val="accent3">
                    <a:lumMod val="50000"/>
                  </a:schemeClr>
                </a:solidFill>
                <a:latin typeface="Times New Roman" pitchFamily="18" charset="0"/>
                <a:cs typeface="Times New Roman" pitchFamily="18" charset="0"/>
              </a:rPr>
              <a:t>                      </a:t>
            </a:r>
            <a:r>
              <a:rPr lang="en-US" sz="2000" b="1" dirty="0" smtClean="0">
                <a:solidFill>
                  <a:schemeClr val="accent3">
                    <a:lumMod val="50000"/>
                  </a:schemeClr>
                </a:solidFill>
                <a:latin typeface="Times New Roman" pitchFamily="18" charset="0"/>
                <a:cs typeface="Times New Roman" pitchFamily="18" charset="0"/>
              </a:rPr>
              <a:t>p</a:t>
            </a:r>
            <a:r>
              <a:rPr lang="en-US" sz="2000" b="1" baseline="-25000" dirty="0" smtClean="0">
                <a:solidFill>
                  <a:schemeClr val="accent3">
                    <a:lumMod val="50000"/>
                  </a:schemeClr>
                </a:solidFill>
                <a:latin typeface="Times New Roman" pitchFamily="18" charset="0"/>
                <a:cs typeface="Times New Roman" pitchFamily="18" charset="0"/>
              </a:rPr>
              <a:t>max</a:t>
            </a:r>
            <a:r>
              <a:rPr lang="ru-RU" sz="2000" b="1" dirty="0" smtClean="0">
                <a:solidFill>
                  <a:schemeClr val="accent3">
                    <a:lumMod val="50000"/>
                  </a:schemeClr>
                </a:solidFill>
                <a:latin typeface="Times New Roman" pitchFamily="18" charset="0"/>
                <a:cs typeface="Times New Roman" pitchFamily="18" charset="0"/>
              </a:rPr>
              <a:t> </a:t>
            </a:r>
            <a:r>
              <a:rPr lang="en-US" sz="2000" b="1" dirty="0" smtClean="0">
                <a:solidFill>
                  <a:schemeClr val="accent3">
                    <a:lumMod val="50000"/>
                  </a:schemeClr>
                </a:solidFill>
                <a:latin typeface="Times New Roman" pitchFamily="18" charset="0"/>
                <a:cs typeface="Times New Roman" pitchFamily="18" charset="0"/>
              </a:rPr>
              <a:t> = √</a:t>
            </a:r>
            <a:r>
              <a:rPr lang="ru-RU" sz="2000" b="1" dirty="0" smtClean="0">
                <a:solidFill>
                  <a:schemeClr val="accent3">
                    <a:lumMod val="50000"/>
                  </a:schemeClr>
                </a:solidFill>
                <a:latin typeface="Times New Roman" pitchFamily="18" charset="0"/>
                <a:cs typeface="Times New Roman" pitchFamily="18" charset="0"/>
              </a:rPr>
              <a:t>(</a:t>
            </a:r>
            <a:r>
              <a:rPr lang="en-US" sz="2000" b="1" dirty="0" smtClean="0">
                <a:solidFill>
                  <a:schemeClr val="accent3">
                    <a:lumMod val="50000"/>
                  </a:schemeClr>
                </a:solidFill>
                <a:latin typeface="Times New Roman" pitchFamily="18" charset="0"/>
                <a:cs typeface="Times New Roman" pitchFamily="18" charset="0"/>
              </a:rPr>
              <a:t>2∙</a:t>
            </a:r>
            <a:r>
              <a:rPr lang="ru-RU" sz="2000" b="1" dirty="0" smtClean="0">
                <a:solidFill>
                  <a:schemeClr val="accent3">
                    <a:lumMod val="50000"/>
                  </a:schemeClr>
                </a:solidFill>
                <a:latin typeface="Times New Roman" pitchFamily="18" charset="0"/>
                <a:cs typeface="Times New Roman" pitchFamily="18" charset="0"/>
              </a:rPr>
              <a:t>9,1∙10</a:t>
            </a:r>
            <a:r>
              <a:rPr lang="ru-RU" sz="2000" b="1" baseline="30000" dirty="0" smtClean="0">
                <a:solidFill>
                  <a:schemeClr val="accent3">
                    <a:lumMod val="50000"/>
                  </a:schemeClr>
                </a:solidFill>
                <a:latin typeface="Times New Roman" pitchFamily="18" charset="0"/>
                <a:cs typeface="Times New Roman" pitchFamily="18" charset="0"/>
              </a:rPr>
              <a:t>-31</a:t>
            </a:r>
            <a:r>
              <a:rPr lang="ru-RU" sz="2000" b="1" dirty="0" smtClean="0">
                <a:solidFill>
                  <a:schemeClr val="accent3">
                    <a:lumMod val="50000"/>
                  </a:schemeClr>
                </a:solidFill>
                <a:latin typeface="Times New Roman" pitchFamily="18" charset="0"/>
                <a:cs typeface="Times New Roman" pitchFamily="18" charset="0"/>
              </a:rPr>
              <a:t> ∙((-13,6/4 + 13,6)∙1,6∙10</a:t>
            </a:r>
            <a:r>
              <a:rPr lang="ru-RU" sz="2000" b="1" baseline="30000" dirty="0" smtClean="0">
                <a:solidFill>
                  <a:schemeClr val="accent3">
                    <a:lumMod val="50000"/>
                  </a:schemeClr>
                </a:solidFill>
                <a:latin typeface="Times New Roman" pitchFamily="18" charset="0"/>
                <a:cs typeface="Times New Roman" pitchFamily="18" charset="0"/>
              </a:rPr>
              <a:t>-19</a:t>
            </a:r>
            <a:r>
              <a:rPr lang="ru-RU" sz="2000" b="1" dirty="0" smtClean="0">
                <a:solidFill>
                  <a:schemeClr val="accent3">
                    <a:lumMod val="50000"/>
                  </a:schemeClr>
                </a:solidFill>
                <a:latin typeface="Times New Roman" pitchFamily="18" charset="0"/>
                <a:cs typeface="Times New Roman" pitchFamily="18" charset="0"/>
              </a:rPr>
              <a:t> –</a:t>
            </a:r>
          </a:p>
          <a:p>
            <a:pPr marL="274320" indent="-274320" eaLnBrk="1" fontAlgn="auto" hangingPunct="1">
              <a:spcAft>
                <a:spcPts val="0"/>
              </a:spcAft>
              <a:buClr>
                <a:schemeClr val="accent3"/>
              </a:buClr>
              <a:buFont typeface="Wingdings 2"/>
              <a:buNone/>
              <a:defRPr/>
            </a:pPr>
            <a:r>
              <a:rPr lang="ru-RU" sz="2000" b="1" baseline="30000" dirty="0">
                <a:solidFill>
                  <a:schemeClr val="accent3">
                    <a:lumMod val="50000"/>
                  </a:schemeClr>
                </a:solidFill>
                <a:latin typeface="Times New Roman" pitchFamily="18" charset="0"/>
                <a:cs typeface="Times New Roman" pitchFamily="18" charset="0"/>
              </a:rPr>
              <a:t> </a:t>
            </a:r>
            <a:r>
              <a:rPr lang="ru-RU" sz="2000" b="1" baseline="30000" dirty="0" smtClean="0">
                <a:solidFill>
                  <a:schemeClr val="accent3">
                    <a:lumMod val="50000"/>
                  </a:schemeClr>
                </a:solidFill>
                <a:latin typeface="Times New Roman" pitchFamily="18" charset="0"/>
                <a:cs typeface="Times New Roman" pitchFamily="18" charset="0"/>
              </a:rPr>
              <a:t>                                  </a:t>
            </a:r>
            <a:r>
              <a:rPr lang="ru-RU" sz="2000" b="1" dirty="0" smtClean="0">
                <a:solidFill>
                  <a:schemeClr val="accent3">
                    <a:lumMod val="50000"/>
                  </a:schemeClr>
                </a:solidFill>
                <a:latin typeface="Times New Roman" pitchFamily="18" charset="0"/>
                <a:cs typeface="Times New Roman" pitchFamily="18" charset="0"/>
              </a:rPr>
              <a:t>           - 6,6∙10</a:t>
            </a:r>
            <a:r>
              <a:rPr lang="ru-RU" sz="2000" b="1" baseline="30000" dirty="0" smtClean="0">
                <a:solidFill>
                  <a:schemeClr val="accent3">
                    <a:lumMod val="50000"/>
                  </a:schemeClr>
                </a:solidFill>
                <a:latin typeface="Times New Roman" pitchFamily="18" charset="0"/>
                <a:cs typeface="Times New Roman" pitchFamily="18" charset="0"/>
              </a:rPr>
              <a:t>-34</a:t>
            </a:r>
            <a:r>
              <a:rPr lang="ru-RU" sz="2000" b="1" dirty="0" smtClean="0">
                <a:solidFill>
                  <a:schemeClr val="accent3">
                    <a:lumMod val="50000"/>
                  </a:schemeClr>
                </a:solidFill>
                <a:latin typeface="Times New Roman" pitchFamily="18" charset="0"/>
                <a:cs typeface="Times New Roman" pitchFamily="18" charset="0"/>
              </a:rPr>
              <a:t> ∙3∙10</a:t>
            </a:r>
            <a:r>
              <a:rPr lang="ru-RU" sz="2000" b="1" baseline="30000" dirty="0" smtClean="0">
                <a:solidFill>
                  <a:schemeClr val="accent3">
                    <a:lumMod val="50000"/>
                  </a:schemeClr>
                </a:solidFill>
                <a:latin typeface="Times New Roman" pitchFamily="18" charset="0"/>
                <a:cs typeface="Times New Roman" pitchFamily="18" charset="0"/>
              </a:rPr>
              <a:t>8</a:t>
            </a:r>
            <a:r>
              <a:rPr lang="ru-RU" sz="2000" b="1" dirty="0" smtClean="0">
                <a:solidFill>
                  <a:schemeClr val="accent3">
                    <a:lumMod val="50000"/>
                  </a:schemeClr>
                </a:solidFill>
                <a:latin typeface="Times New Roman" pitchFamily="18" charset="0"/>
                <a:cs typeface="Times New Roman" pitchFamily="18" charset="0"/>
              </a:rPr>
              <a:t> /3∙10</a:t>
            </a:r>
            <a:r>
              <a:rPr lang="ru-RU" sz="2000" b="1" baseline="30000" dirty="0" smtClean="0">
                <a:solidFill>
                  <a:schemeClr val="accent3">
                    <a:lumMod val="50000"/>
                  </a:schemeClr>
                </a:solidFill>
                <a:latin typeface="Times New Roman" pitchFamily="18" charset="0"/>
                <a:cs typeface="Times New Roman" pitchFamily="18" charset="0"/>
              </a:rPr>
              <a:t>-7</a:t>
            </a:r>
            <a:r>
              <a:rPr lang="ru-RU" sz="2000" b="1" dirty="0" smtClean="0">
                <a:solidFill>
                  <a:schemeClr val="accent3">
                    <a:lumMod val="50000"/>
                  </a:schemeClr>
                </a:solidFill>
                <a:latin typeface="Times New Roman" pitchFamily="18" charset="0"/>
                <a:cs typeface="Times New Roman" pitchFamily="18" charset="0"/>
              </a:rPr>
              <a:t>)) </a:t>
            </a:r>
          </a:p>
          <a:p>
            <a:pPr marL="274320" indent="-274320" eaLnBrk="1" fontAlgn="auto" hangingPunct="1">
              <a:spcAft>
                <a:spcPts val="0"/>
              </a:spcAft>
              <a:buClr>
                <a:schemeClr val="accent3"/>
              </a:buClr>
              <a:buFont typeface="Wingdings 2"/>
              <a:buNone/>
              <a:defRPr/>
            </a:pPr>
            <a:endParaRPr lang="ru-RU" sz="2000" b="1" baseline="30000" dirty="0">
              <a:solidFill>
                <a:schemeClr val="accent3">
                  <a:lumMod val="50000"/>
                </a:schemeClr>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r>
              <a:rPr lang="ru-RU" sz="2000" b="1" baseline="30000" dirty="0" smtClean="0">
                <a:solidFill>
                  <a:schemeClr val="accent3">
                    <a:lumMod val="50000"/>
                  </a:schemeClr>
                </a:solidFill>
                <a:latin typeface="Times New Roman" pitchFamily="18" charset="0"/>
                <a:cs typeface="Times New Roman" pitchFamily="18" charset="0"/>
              </a:rPr>
              <a:t>                                    </a:t>
            </a:r>
            <a:r>
              <a:rPr lang="en-US" sz="2000" b="1" dirty="0" smtClean="0">
                <a:solidFill>
                  <a:schemeClr val="accent3">
                    <a:lumMod val="50000"/>
                  </a:schemeClr>
                </a:solidFill>
                <a:latin typeface="Times New Roman" pitchFamily="18" charset="0"/>
                <a:cs typeface="Times New Roman" pitchFamily="18" charset="0"/>
              </a:rPr>
              <a:t>p</a:t>
            </a:r>
            <a:r>
              <a:rPr lang="en-US" sz="2000" b="1" baseline="-25000" dirty="0" smtClean="0">
                <a:solidFill>
                  <a:schemeClr val="accent3">
                    <a:lumMod val="50000"/>
                  </a:schemeClr>
                </a:solidFill>
                <a:latin typeface="Times New Roman" pitchFamily="18" charset="0"/>
                <a:cs typeface="Times New Roman" pitchFamily="18" charset="0"/>
              </a:rPr>
              <a:t>max</a:t>
            </a:r>
            <a:r>
              <a:rPr lang="ru-RU" sz="2000" b="1" dirty="0" smtClean="0">
                <a:solidFill>
                  <a:schemeClr val="accent3">
                    <a:lumMod val="50000"/>
                  </a:schemeClr>
                </a:solidFill>
                <a:latin typeface="Times New Roman" pitchFamily="18" charset="0"/>
                <a:cs typeface="Times New Roman" pitchFamily="18" charset="0"/>
              </a:rPr>
              <a:t> </a:t>
            </a:r>
            <a:r>
              <a:rPr lang="en-US" sz="2000" b="1" dirty="0" smtClean="0">
                <a:solidFill>
                  <a:schemeClr val="accent3">
                    <a:lumMod val="50000"/>
                  </a:schemeClr>
                </a:solidFill>
                <a:latin typeface="Times New Roman" pitchFamily="18" charset="0"/>
                <a:cs typeface="Times New Roman" pitchFamily="18" charset="0"/>
              </a:rPr>
              <a:t> = √</a:t>
            </a:r>
            <a:r>
              <a:rPr lang="ru-RU" sz="2000" b="1" dirty="0" smtClean="0">
                <a:solidFill>
                  <a:schemeClr val="accent3">
                    <a:lumMod val="50000"/>
                  </a:schemeClr>
                </a:solidFill>
                <a:latin typeface="Times New Roman" pitchFamily="18" charset="0"/>
                <a:cs typeface="Times New Roman" pitchFamily="18" charset="0"/>
              </a:rPr>
              <a:t>(18,2∙10</a:t>
            </a:r>
            <a:r>
              <a:rPr lang="ru-RU" sz="2000" b="1" baseline="30000" dirty="0" smtClean="0">
                <a:solidFill>
                  <a:schemeClr val="accent3">
                    <a:lumMod val="50000"/>
                  </a:schemeClr>
                </a:solidFill>
                <a:latin typeface="Times New Roman" pitchFamily="18" charset="0"/>
                <a:cs typeface="Times New Roman" pitchFamily="18" charset="0"/>
              </a:rPr>
              <a:t>-31</a:t>
            </a:r>
            <a:r>
              <a:rPr lang="ru-RU" sz="2000" b="1" dirty="0" smtClean="0">
                <a:solidFill>
                  <a:schemeClr val="accent3">
                    <a:lumMod val="50000"/>
                  </a:schemeClr>
                </a:solidFill>
                <a:latin typeface="Times New Roman" pitchFamily="18" charset="0"/>
                <a:cs typeface="Times New Roman" pitchFamily="18" charset="0"/>
              </a:rPr>
              <a:t> ∙(16,32∙10</a:t>
            </a:r>
            <a:r>
              <a:rPr lang="ru-RU" sz="2000" b="1" baseline="30000" dirty="0" smtClean="0">
                <a:solidFill>
                  <a:schemeClr val="accent3">
                    <a:lumMod val="50000"/>
                  </a:schemeClr>
                </a:solidFill>
                <a:latin typeface="Times New Roman" pitchFamily="18" charset="0"/>
                <a:cs typeface="Times New Roman" pitchFamily="18" charset="0"/>
              </a:rPr>
              <a:t>-19</a:t>
            </a:r>
            <a:r>
              <a:rPr lang="ru-RU" sz="2000" b="1" dirty="0" smtClean="0">
                <a:solidFill>
                  <a:schemeClr val="accent3">
                    <a:lumMod val="50000"/>
                  </a:schemeClr>
                </a:solidFill>
                <a:latin typeface="Times New Roman" pitchFamily="18" charset="0"/>
                <a:cs typeface="Times New Roman" pitchFamily="18" charset="0"/>
              </a:rPr>
              <a:t> – 6,6∙10</a:t>
            </a:r>
            <a:r>
              <a:rPr lang="ru-RU" sz="2000" b="1" baseline="30000" dirty="0" smtClean="0">
                <a:solidFill>
                  <a:schemeClr val="accent3">
                    <a:lumMod val="50000"/>
                  </a:schemeClr>
                </a:solidFill>
                <a:latin typeface="Times New Roman" pitchFamily="18" charset="0"/>
                <a:cs typeface="Times New Roman" pitchFamily="18" charset="0"/>
              </a:rPr>
              <a:t>-19</a:t>
            </a:r>
            <a:r>
              <a:rPr lang="ru-RU" sz="2000" b="1" dirty="0" smtClean="0">
                <a:solidFill>
                  <a:schemeClr val="accent3">
                    <a:lumMod val="50000"/>
                  </a:schemeClr>
                </a:solidFill>
                <a:latin typeface="Times New Roman" pitchFamily="18" charset="0"/>
                <a:cs typeface="Times New Roman" pitchFamily="18" charset="0"/>
              </a:rPr>
              <a:t>)) </a:t>
            </a:r>
          </a:p>
          <a:p>
            <a:pPr marL="274320" indent="-274320" eaLnBrk="1" fontAlgn="auto" hangingPunct="1">
              <a:spcAft>
                <a:spcPts val="0"/>
              </a:spcAft>
              <a:buClr>
                <a:schemeClr val="accent3"/>
              </a:buClr>
              <a:buFont typeface="Wingdings 2"/>
              <a:buNone/>
              <a:defRPr/>
            </a:pPr>
            <a:r>
              <a:rPr lang="ru-RU" sz="2000" b="1" dirty="0">
                <a:solidFill>
                  <a:schemeClr val="accent3">
                    <a:lumMod val="50000"/>
                  </a:schemeClr>
                </a:solidFill>
                <a:latin typeface="Times New Roman" pitchFamily="18" charset="0"/>
                <a:cs typeface="Times New Roman" pitchFamily="18" charset="0"/>
              </a:rPr>
              <a:t> </a:t>
            </a:r>
            <a:r>
              <a:rPr lang="ru-RU" sz="2000" b="1" dirty="0" smtClean="0">
                <a:solidFill>
                  <a:schemeClr val="accent3">
                    <a:lumMod val="50000"/>
                  </a:schemeClr>
                </a:solidFill>
                <a:latin typeface="Times New Roman" pitchFamily="18" charset="0"/>
                <a:cs typeface="Times New Roman" pitchFamily="18" charset="0"/>
              </a:rPr>
              <a:t>                       </a:t>
            </a:r>
            <a:r>
              <a:rPr lang="en-US" sz="2000" b="1" dirty="0" smtClean="0">
                <a:solidFill>
                  <a:schemeClr val="accent3">
                    <a:lumMod val="50000"/>
                  </a:schemeClr>
                </a:solidFill>
                <a:latin typeface="Times New Roman" pitchFamily="18" charset="0"/>
                <a:cs typeface="Times New Roman" pitchFamily="18" charset="0"/>
              </a:rPr>
              <a:t>p</a:t>
            </a:r>
            <a:r>
              <a:rPr lang="en-US" sz="2000" b="1" baseline="-25000" dirty="0" smtClean="0">
                <a:solidFill>
                  <a:schemeClr val="accent3">
                    <a:lumMod val="50000"/>
                  </a:schemeClr>
                </a:solidFill>
                <a:latin typeface="Times New Roman" pitchFamily="18" charset="0"/>
                <a:cs typeface="Times New Roman" pitchFamily="18" charset="0"/>
              </a:rPr>
              <a:t>max</a:t>
            </a:r>
            <a:r>
              <a:rPr lang="ru-RU" sz="2000" b="1" dirty="0" smtClean="0">
                <a:solidFill>
                  <a:schemeClr val="accent3">
                    <a:lumMod val="50000"/>
                  </a:schemeClr>
                </a:solidFill>
                <a:latin typeface="Times New Roman" pitchFamily="18" charset="0"/>
                <a:cs typeface="Times New Roman" pitchFamily="18" charset="0"/>
              </a:rPr>
              <a:t> </a:t>
            </a:r>
            <a:r>
              <a:rPr lang="en-US" sz="2000" b="1" dirty="0" smtClean="0">
                <a:solidFill>
                  <a:schemeClr val="accent3">
                    <a:lumMod val="50000"/>
                  </a:schemeClr>
                </a:solidFill>
                <a:latin typeface="Times New Roman" pitchFamily="18" charset="0"/>
                <a:cs typeface="Times New Roman" pitchFamily="18" charset="0"/>
              </a:rPr>
              <a:t> = √</a:t>
            </a:r>
            <a:r>
              <a:rPr lang="ru-RU" sz="2000" b="1" dirty="0" smtClean="0">
                <a:solidFill>
                  <a:schemeClr val="accent3">
                    <a:lumMod val="50000"/>
                  </a:schemeClr>
                </a:solidFill>
                <a:latin typeface="Times New Roman" pitchFamily="18" charset="0"/>
                <a:cs typeface="Times New Roman" pitchFamily="18" charset="0"/>
              </a:rPr>
              <a:t>(18,2∙10</a:t>
            </a:r>
            <a:r>
              <a:rPr lang="ru-RU" sz="2000" b="1" baseline="30000" dirty="0" smtClean="0">
                <a:solidFill>
                  <a:schemeClr val="accent3">
                    <a:lumMod val="50000"/>
                  </a:schemeClr>
                </a:solidFill>
                <a:latin typeface="Times New Roman" pitchFamily="18" charset="0"/>
                <a:cs typeface="Times New Roman" pitchFamily="18" charset="0"/>
              </a:rPr>
              <a:t>-31</a:t>
            </a:r>
            <a:r>
              <a:rPr lang="ru-RU" sz="2000" b="1" dirty="0" smtClean="0">
                <a:solidFill>
                  <a:schemeClr val="accent3">
                    <a:lumMod val="50000"/>
                  </a:schemeClr>
                </a:solidFill>
                <a:latin typeface="Times New Roman" pitchFamily="18" charset="0"/>
                <a:cs typeface="Times New Roman" pitchFamily="18" charset="0"/>
              </a:rPr>
              <a:t>∙9,72∙10</a:t>
            </a:r>
            <a:r>
              <a:rPr lang="ru-RU" sz="2000" b="1" baseline="30000" dirty="0" smtClean="0">
                <a:solidFill>
                  <a:schemeClr val="accent3">
                    <a:lumMod val="50000"/>
                  </a:schemeClr>
                </a:solidFill>
                <a:latin typeface="Times New Roman" pitchFamily="18" charset="0"/>
                <a:cs typeface="Times New Roman" pitchFamily="18" charset="0"/>
              </a:rPr>
              <a:t>-19</a:t>
            </a:r>
            <a:r>
              <a:rPr lang="ru-RU" sz="2000" b="1" dirty="0" smtClean="0">
                <a:solidFill>
                  <a:schemeClr val="accent3">
                    <a:lumMod val="50000"/>
                  </a:schemeClr>
                </a:solidFill>
                <a:latin typeface="Times New Roman" pitchFamily="18" charset="0"/>
                <a:cs typeface="Times New Roman" pitchFamily="18" charset="0"/>
              </a:rPr>
              <a:t>)</a:t>
            </a:r>
          </a:p>
          <a:p>
            <a:pPr marL="274320" indent="-274320" eaLnBrk="1" fontAlgn="auto" hangingPunct="1">
              <a:spcAft>
                <a:spcPts val="0"/>
              </a:spcAft>
              <a:buClr>
                <a:schemeClr val="accent3"/>
              </a:buClr>
              <a:buFont typeface="Wingdings 2"/>
              <a:buNone/>
              <a:defRPr/>
            </a:pPr>
            <a:r>
              <a:rPr lang="ru-RU" sz="2000" baseline="30000" dirty="0" smtClean="0">
                <a:solidFill>
                  <a:schemeClr val="accent3">
                    <a:lumMod val="50000"/>
                  </a:schemeClr>
                </a:solidFill>
              </a:rPr>
              <a:t>                                         </a:t>
            </a:r>
            <a:r>
              <a:rPr lang="en-US" sz="2000" b="1" dirty="0" smtClean="0">
                <a:solidFill>
                  <a:schemeClr val="accent3">
                    <a:lumMod val="50000"/>
                  </a:schemeClr>
                </a:solidFill>
                <a:latin typeface="Times New Roman" pitchFamily="18" charset="0"/>
                <a:cs typeface="Times New Roman" pitchFamily="18" charset="0"/>
              </a:rPr>
              <a:t>p</a:t>
            </a:r>
            <a:r>
              <a:rPr lang="en-US" sz="2000" b="1" baseline="-25000" dirty="0" smtClean="0">
                <a:solidFill>
                  <a:schemeClr val="accent3">
                    <a:lumMod val="50000"/>
                  </a:schemeClr>
                </a:solidFill>
                <a:latin typeface="Times New Roman" pitchFamily="18" charset="0"/>
                <a:cs typeface="Times New Roman" pitchFamily="18" charset="0"/>
              </a:rPr>
              <a:t>max</a:t>
            </a:r>
            <a:r>
              <a:rPr lang="ru-RU" sz="2000" b="1" dirty="0" smtClean="0">
                <a:solidFill>
                  <a:schemeClr val="accent3">
                    <a:lumMod val="50000"/>
                  </a:schemeClr>
                </a:solidFill>
                <a:latin typeface="Times New Roman" pitchFamily="18" charset="0"/>
                <a:cs typeface="Times New Roman" pitchFamily="18" charset="0"/>
              </a:rPr>
              <a:t> </a:t>
            </a:r>
            <a:r>
              <a:rPr lang="en-US" sz="2000" b="1" dirty="0" smtClean="0">
                <a:solidFill>
                  <a:schemeClr val="accent3">
                    <a:lumMod val="50000"/>
                  </a:schemeClr>
                </a:solidFill>
                <a:latin typeface="Times New Roman" pitchFamily="18" charset="0"/>
                <a:cs typeface="Times New Roman" pitchFamily="18" charset="0"/>
              </a:rPr>
              <a:t> = √</a:t>
            </a:r>
            <a:r>
              <a:rPr lang="ru-RU" sz="2000" b="1" dirty="0" smtClean="0">
                <a:solidFill>
                  <a:schemeClr val="accent3">
                    <a:lumMod val="50000"/>
                  </a:schemeClr>
                </a:solidFill>
                <a:latin typeface="Times New Roman" pitchFamily="18" charset="0"/>
                <a:cs typeface="Times New Roman" pitchFamily="18" charset="0"/>
              </a:rPr>
              <a:t>(176,904∙10</a:t>
            </a:r>
            <a:r>
              <a:rPr lang="ru-RU" sz="2000" b="1" baseline="30000" dirty="0" smtClean="0">
                <a:solidFill>
                  <a:schemeClr val="accent3">
                    <a:lumMod val="50000"/>
                  </a:schemeClr>
                </a:solidFill>
                <a:latin typeface="Times New Roman" pitchFamily="18" charset="0"/>
                <a:cs typeface="Times New Roman" pitchFamily="18" charset="0"/>
              </a:rPr>
              <a:t>-50 </a:t>
            </a:r>
            <a:r>
              <a:rPr lang="ru-RU" sz="2000" b="1" dirty="0" smtClean="0">
                <a:solidFill>
                  <a:schemeClr val="accent3">
                    <a:lumMod val="50000"/>
                  </a:schemeClr>
                </a:solidFill>
                <a:latin typeface="Times New Roman" pitchFamily="18" charset="0"/>
                <a:cs typeface="Times New Roman" pitchFamily="18" charset="0"/>
              </a:rPr>
              <a:t>)</a:t>
            </a:r>
            <a:r>
              <a:rPr lang="ru-RU" sz="2000" b="1" baseline="30000" dirty="0" smtClean="0">
                <a:solidFill>
                  <a:schemeClr val="accent3">
                    <a:lumMod val="50000"/>
                  </a:schemeClr>
                </a:solidFill>
                <a:latin typeface="Times New Roman" pitchFamily="18" charset="0"/>
                <a:cs typeface="Times New Roman" pitchFamily="18" charset="0"/>
              </a:rPr>
              <a:t>     </a:t>
            </a:r>
          </a:p>
          <a:p>
            <a:pPr marL="274320" indent="-274320" eaLnBrk="1" fontAlgn="auto" hangingPunct="1">
              <a:spcAft>
                <a:spcPts val="0"/>
              </a:spcAft>
              <a:buClr>
                <a:schemeClr val="accent3"/>
              </a:buClr>
              <a:buFont typeface="Wingdings 2"/>
              <a:buNone/>
              <a:defRPr/>
            </a:pPr>
            <a:r>
              <a:rPr lang="ru-RU" sz="2000" b="1" baseline="30000" dirty="0" smtClean="0">
                <a:solidFill>
                  <a:schemeClr val="accent3">
                    <a:lumMod val="50000"/>
                  </a:schemeClr>
                </a:solidFill>
                <a:latin typeface="Times New Roman" pitchFamily="18" charset="0"/>
                <a:cs typeface="Times New Roman" pitchFamily="18" charset="0"/>
              </a:rPr>
              <a:t>                                     </a:t>
            </a:r>
            <a:r>
              <a:rPr lang="en-US" sz="2000" b="1" dirty="0" smtClean="0">
                <a:solidFill>
                  <a:srgbClr val="C00000"/>
                </a:solidFill>
                <a:latin typeface="Times New Roman" pitchFamily="18" charset="0"/>
                <a:cs typeface="Times New Roman" pitchFamily="18" charset="0"/>
              </a:rPr>
              <a:t>p</a:t>
            </a:r>
            <a:r>
              <a:rPr lang="en-US" sz="2000" b="1" baseline="-25000" dirty="0" smtClean="0">
                <a:solidFill>
                  <a:srgbClr val="C00000"/>
                </a:solidFill>
                <a:latin typeface="Times New Roman" pitchFamily="18" charset="0"/>
                <a:cs typeface="Times New Roman" pitchFamily="18" charset="0"/>
              </a:rPr>
              <a:t>max</a:t>
            </a:r>
            <a:r>
              <a:rPr lang="ru-RU" sz="2000" b="1" baseline="-25000" dirty="0" smtClean="0">
                <a:solidFill>
                  <a:srgbClr val="C00000"/>
                </a:solidFill>
                <a:latin typeface="Times New Roman" pitchFamily="18" charset="0"/>
                <a:cs typeface="Times New Roman" pitchFamily="18" charset="0"/>
              </a:rPr>
              <a:t> </a:t>
            </a:r>
            <a:r>
              <a:rPr lang="ru-RU" sz="2000" b="1" dirty="0" smtClean="0">
                <a:solidFill>
                  <a:srgbClr val="C00000"/>
                </a:solidFill>
                <a:latin typeface="Times New Roman" pitchFamily="18" charset="0"/>
                <a:cs typeface="Times New Roman" pitchFamily="18" charset="0"/>
              </a:rPr>
              <a:t> ≈ 13,3∙10</a:t>
            </a:r>
            <a:r>
              <a:rPr lang="ru-RU" sz="2000" b="1" baseline="30000" dirty="0" smtClean="0">
                <a:solidFill>
                  <a:srgbClr val="C00000"/>
                </a:solidFill>
                <a:latin typeface="Times New Roman" pitchFamily="18" charset="0"/>
                <a:cs typeface="Times New Roman" pitchFamily="18" charset="0"/>
              </a:rPr>
              <a:t>-25</a:t>
            </a:r>
            <a:r>
              <a:rPr lang="ru-RU" sz="2000" b="1" dirty="0" smtClean="0">
                <a:solidFill>
                  <a:srgbClr val="C00000"/>
                </a:solidFill>
                <a:latin typeface="Times New Roman" pitchFamily="18" charset="0"/>
                <a:cs typeface="Times New Roman" pitchFamily="18" charset="0"/>
              </a:rPr>
              <a:t> кг∙м/с  </a:t>
            </a:r>
          </a:p>
          <a:p>
            <a:pPr marL="274320" indent="-274320" eaLnBrk="1" fontAlgn="auto" hangingPunct="1">
              <a:spcAft>
                <a:spcPts val="0"/>
              </a:spcAft>
              <a:buClr>
                <a:schemeClr val="accent3"/>
              </a:buClr>
              <a:buFont typeface="Wingdings 2"/>
              <a:buNone/>
              <a:defRPr/>
            </a:pPr>
            <a:endParaRPr lang="ru-RU" sz="2000" b="1" baseline="30000" dirty="0">
              <a:solidFill>
                <a:srgbClr val="C00000"/>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r>
              <a:rPr lang="ru-RU" sz="2000" b="1" baseline="30000" dirty="0" smtClean="0">
                <a:solidFill>
                  <a:srgbClr val="C00000"/>
                </a:solidFill>
                <a:latin typeface="Times New Roman" pitchFamily="18" charset="0"/>
                <a:cs typeface="Times New Roman" pitchFamily="18" charset="0"/>
              </a:rPr>
              <a:t>                                                                    </a:t>
            </a:r>
            <a:r>
              <a:rPr lang="ru-RU" sz="2000" b="1" dirty="0" smtClean="0">
                <a:solidFill>
                  <a:schemeClr val="accent3">
                    <a:lumMod val="50000"/>
                  </a:schemeClr>
                </a:solidFill>
                <a:latin typeface="Times New Roman" pitchFamily="18" charset="0"/>
                <a:cs typeface="Times New Roman" pitchFamily="18" charset="0"/>
              </a:rPr>
              <a:t>ОТВЕТ:</a:t>
            </a:r>
            <a:r>
              <a:rPr lang="ru-RU" sz="2000" b="1" baseline="30000" dirty="0" smtClean="0">
                <a:solidFill>
                  <a:schemeClr val="accent3">
                    <a:lumMod val="50000"/>
                  </a:schemeClr>
                </a:solidFill>
                <a:latin typeface="Times New Roman" pitchFamily="18" charset="0"/>
                <a:cs typeface="Times New Roman" pitchFamily="18" charset="0"/>
              </a:rPr>
              <a:t> </a:t>
            </a:r>
            <a:r>
              <a:rPr lang="ru-RU" sz="2000" b="1" dirty="0" smtClean="0">
                <a:solidFill>
                  <a:srgbClr val="C00000"/>
                </a:solidFill>
                <a:latin typeface="Times New Roman" pitchFamily="18" charset="0"/>
                <a:cs typeface="Times New Roman" pitchFamily="18" charset="0"/>
              </a:rPr>
              <a:t>13,3∙10</a:t>
            </a:r>
            <a:r>
              <a:rPr lang="ru-RU" sz="2000" b="1" baseline="30000" dirty="0" smtClean="0">
                <a:solidFill>
                  <a:srgbClr val="C00000"/>
                </a:solidFill>
                <a:latin typeface="Times New Roman" pitchFamily="18" charset="0"/>
                <a:cs typeface="Times New Roman" pitchFamily="18" charset="0"/>
              </a:rPr>
              <a:t>-25</a:t>
            </a:r>
            <a:r>
              <a:rPr lang="ru-RU" sz="2000" b="1" dirty="0" smtClean="0">
                <a:solidFill>
                  <a:srgbClr val="C00000"/>
                </a:solidFill>
                <a:latin typeface="Times New Roman" pitchFamily="18" charset="0"/>
                <a:cs typeface="Times New Roman" pitchFamily="18" charset="0"/>
              </a:rPr>
              <a:t> кг∙м/с </a:t>
            </a:r>
            <a:endParaRPr lang="ru-RU" sz="2000" b="1" baseline="30000" dirty="0" smtClean="0">
              <a:solidFill>
                <a:srgbClr val="C00000"/>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r>
              <a:rPr lang="ru-RU" sz="2000" b="1" baseline="30000" dirty="0">
                <a:solidFill>
                  <a:srgbClr val="C00000"/>
                </a:solidFill>
                <a:latin typeface="Times New Roman" pitchFamily="18" charset="0"/>
                <a:cs typeface="Times New Roman" pitchFamily="18" charset="0"/>
              </a:rPr>
              <a:t> </a:t>
            </a:r>
            <a:r>
              <a:rPr lang="ru-RU" sz="2000" b="1" baseline="30000" dirty="0" smtClean="0">
                <a:solidFill>
                  <a:srgbClr val="C00000"/>
                </a:solidFill>
                <a:latin typeface="Times New Roman" pitchFamily="18" charset="0"/>
                <a:cs typeface="Times New Roman" pitchFamily="18" charset="0"/>
              </a:rPr>
              <a:t>                                                                 </a:t>
            </a:r>
            <a:endParaRPr lang="ru-RU" sz="2000" b="1" baseline="30000" dirty="0">
              <a:solidFill>
                <a:schemeClr val="accent3">
                  <a:lumMod val="50000"/>
                </a:schemeClr>
              </a:solidFill>
              <a:latin typeface="Times New Roman" pitchFamily="18" charset="0"/>
              <a:cs typeface="Times New Roman" pitchFamily="18" charset="0"/>
            </a:endParaRPr>
          </a:p>
        </p:txBody>
      </p:sp>
      <p:sp>
        <p:nvSpPr>
          <p:cNvPr id="11" name="TextBox 10"/>
          <p:cNvSpPr txBox="1"/>
          <p:nvPr/>
        </p:nvSpPr>
        <p:spPr>
          <a:xfrm>
            <a:off x="0" y="2500313"/>
            <a:ext cx="1500188" cy="708025"/>
          </a:xfrm>
          <a:prstGeom prst="rect">
            <a:avLst/>
          </a:prstGeom>
          <a:noFill/>
        </p:spPr>
        <p:txBody>
          <a:bodyPr>
            <a:spAutoFit/>
          </a:bodyPr>
          <a:lstStyle/>
          <a:p>
            <a:pPr algn="ctr" eaLnBrk="1" fontAlgn="auto" hangingPunct="1">
              <a:spcBef>
                <a:spcPts val="0"/>
              </a:spcBef>
              <a:spcAft>
                <a:spcPts val="0"/>
              </a:spcAft>
              <a:defRPr/>
            </a:pPr>
            <a:endParaRPr lang="en-US" sz="2000" b="1" dirty="0">
              <a:latin typeface="Times New Roman" pitchFamily="18" charset="0"/>
              <a:cs typeface="Times New Roman" pitchFamily="18" charset="0"/>
            </a:endParaRPr>
          </a:p>
          <a:p>
            <a:pPr algn="ctr" eaLnBrk="1" fontAlgn="auto" hangingPunct="1">
              <a:spcBef>
                <a:spcPts val="0"/>
              </a:spcBef>
              <a:spcAft>
                <a:spcPts val="0"/>
              </a:spcAft>
              <a:defRPr/>
            </a:pPr>
            <a:r>
              <a:rPr lang="en-US" sz="2000" b="1" dirty="0">
                <a:solidFill>
                  <a:schemeClr val="accent3">
                    <a:lumMod val="50000"/>
                  </a:schemeClr>
                </a:solidFill>
                <a:latin typeface="Times New Roman" pitchFamily="18" charset="0"/>
                <a:cs typeface="Times New Roman" pitchFamily="18" charset="0"/>
              </a:rPr>
              <a:t>E</a:t>
            </a:r>
            <a:r>
              <a:rPr lang="ru-RU" sz="2000" baseline="-25000" dirty="0">
                <a:solidFill>
                  <a:schemeClr val="accent3">
                    <a:lumMod val="50000"/>
                  </a:schemeClr>
                </a:solidFill>
                <a:latin typeface="Times New Roman" pitchFamily="18" charset="0"/>
                <a:cs typeface="Times New Roman" pitchFamily="18" charset="0"/>
              </a:rPr>
              <a:t>ф</a:t>
            </a:r>
            <a:r>
              <a:rPr lang="ru-RU" sz="2000" b="1" baseline="-25000" dirty="0">
                <a:solidFill>
                  <a:schemeClr val="accent3">
                    <a:lumMod val="50000"/>
                  </a:schemeClr>
                </a:solidFill>
                <a:latin typeface="Times New Roman" pitchFamily="18" charset="0"/>
                <a:cs typeface="Times New Roman" pitchFamily="18" charset="0"/>
              </a:rPr>
              <a:t>  </a:t>
            </a:r>
            <a:r>
              <a:rPr lang="ru-RU" sz="2000" b="1" dirty="0">
                <a:solidFill>
                  <a:schemeClr val="accent3">
                    <a:lumMod val="50000"/>
                  </a:schemeClr>
                </a:solidFill>
                <a:latin typeface="Times New Roman" pitchFamily="18" charset="0"/>
                <a:cs typeface="Times New Roman" pitchFamily="18" charset="0"/>
              </a:rPr>
              <a:t>= Е</a:t>
            </a:r>
            <a:r>
              <a:rPr lang="ru-RU" sz="2000" b="1" baseline="-25000" dirty="0">
                <a:solidFill>
                  <a:schemeClr val="accent3">
                    <a:lumMod val="50000"/>
                  </a:schemeClr>
                </a:solidFill>
                <a:latin typeface="Times New Roman" pitchFamily="18" charset="0"/>
                <a:cs typeface="Times New Roman" pitchFamily="18" charset="0"/>
              </a:rPr>
              <a:t>2</a:t>
            </a:r>
            <a:r>
              <a:rPr lang="ru-RU" sz="2000" b="1" dirty="0">
                <a:solidFill>
                  <a:schemeClr val="accent3">
                    <a:lumMod val="50000"/>
                  </a:schemeClr>
                </a:solidFill>
                <a:latin typeface="Times New Roman" pitchFamily="18" charset="0"/>
                <a:cs typeface="Times New Roman" pitchFamily="18" charset="0"/>
              </a:rPr>
              <a:t> - Е</a:t>
            </a:r>
            <a:r>
              <a:rPr lang="ru-RU" sz="2000" b="1" baseline="-25000" dirty="0">
                <a:solidFill>
                  <a:schemeClr val="accent3">
                    <a:lumMod val="50000"/>
                  </a:schemeClr>
                </a:solidFill>
                <a:latin typeface="Times New Roman" pitchFamily="18" charset="0"/>
                <a:cs typeface="Times New Roman" pitchFamily="18" charset="0"/>
              </a:rPr>
              <a:t>1</a:t>
            </a:r>
          </a:p>
        </p:txBody>
      </p:sp>
      <p:sp>
        <p:nvSpPr>
          <p:cNvPr id="13" name="TextBox 12"/>
          <p:cNvSpPr txBox="1"/>
          <p:nvPr/>
        </p:nvSpPr>
        <p:spPr>
          <a:xfrm flipH="1">
            <a:off x="571500" y="3071813"/>
            <a:ext cx="1571625" cy="646112"/>
          </a:xfrm>
          <a:prstGeom prst="rect">
            <a:avLst/>
          </a:prstGeom>
          <a:noFill/>
        </p:spPr>
        <p:txBody>
          <a:bodyPr>
            <a:spAutoFit/>
          </a:bodyPr>
          <a:lstStyle/>
          <a:p>
            <a:pPr eaLnBrk="1" fontAlgn="auto" hangingPunct="1">
              <a:spcBef>
                <a:spcPts val="0"/>
              </a:spcBef>
              <a:spcAft>
                <a:spcPts val="0"/>
              </a:spcAft>
              <a:defRPr/>
            </a:pPr>
            <a:endParaRPr lang="en-US" b="1" dirty="0">
              <a:latin typeface="Times New Roman" pitchFamily="18" charset="0"/>
              <a:cs typeface="Times New Roman" pitchFamily="18" charset="0"/>
            </a:endParaRPr>
          </a:p>
          <a:p>
            <a:pPr eaLnBrk="1" fontAlgn="auto" hangingPunct="1">
              <a:spcBef>
                <a:spcPts val="0"/>
              </a:spcBef>
              <a:spcAft>
                <a:spcPts val="0"/>
              </a:spcAft>
              <a:defRPr/>
            </a:pPr>
            <a:r>
              <a:rPr lang="ru-RU" b="1" dirty="0">
                <a:solidFill>
                  <a:schemeClr val="accent5">
                    <a:lumMod val="75000"/>
                  </a:schemeClr>
                </a:solidFill>
                <a:latin typeface="Times New Roman" pitchFamily="18" charset="0"/>
                <a:cs typeface="Times New Roman" pitchFamily="18" charset="0"/>
              </a:rPr>
              <a:t>А</a:t>
            </a:r>
            <a:r>
              <a:rPr lang="ru-RU" b="1" baseline="-25000" dirty="0">
                <a:solidFill>
                  <a:schemeClr val="accent5">
                    <a:lumMod val="75000"/>
                  </a:schemeClr>
                </a:solidFill>
                <a:latin typeface="Times New Roman" pitchFamily="18" charset="0"/>
                <a:cs typeface="Times New Roman" pitchFamily="18" charset="0"/>
              </a:rPr>
              <a:t>вых  </a:t>
            </a:r>
            <a:r>
              <a:rPr lang="ru-RU" b="1" dirty="0">
                <a:solidFill>
                  <a:schemeClr val="accent5">
                    <a:lumMod val="75000"/>
                  </a:schemeClr>
                </a:solidFill>
                <a:latin typeface="Times New Roman" pitchFamily="18" charset="0"/>
                <a:cs typeface="Times New Roman" pitchFamily="18" charset="0"/>
              </a:rPr>
              <a:t>= </a:t>
            </a:r>
            <a:r>
              <a:rPr lang="en-US" b="1" dirty="0">
                <a:solidFill>
                  <a:schemeClr val="accent5">
                    <a:lumMod val="75000"/>
                  </a:schemeClr>
                </a:solidFill>
                <a:latin typeface="Times New Roman" pitchFamily="18" charset="0"/>
                <a:cs typeface="Times New Roman" pitchFamily="18" charset="0"/>
              </a:rPr>
              <a:t>h∙c/</a:t>
            </a:r>
            <a:r>
              <a:rPr lang="el-GR" b="1" dirty="0">
                <a:solidFill>
                  <a:schemeClr val="accent5">
                    <a:lumMod val="75000"/>
                  </a:schemeClr>
                </a:solidFill>
                <a:latin typeface="Times New Roman" pitchFamily="18" charset="0"/>
                <a:cs typeface="Times New Roman" pitchFamily="18" charset="0"/>
              </a:rPr>
              <a:t>λ</a:t>
            </a:r>
            <a:r>
              <a:rPr lang="ru-RU" b="1" baseline="-25000" dirty="0">
                <a:solidFill>
                  <a:schemeClr val="accent5">
                    <a:lumMod val="75000"/>
                  </a:schemeClr>
                </a:solidFill>
                <a:latin typeface="Times New Roman" pitchFamily="18" charset="0"/>
                <a:cs typeface="Times New Roman" pitchFamily="18" charset="0"/>
              </a:rPr>
              <a:t>кр   </a:t>
            </a:r>
            <a:endParaRPr lang="ru-RU" dirty="0">
              <a:solidFill>
                <a:schemeClr val="accent5">
                  <a:lumMod val="75000"/>
                </a:schemeClr>
              </a:solidFill>
              <a:latin typeface="+mn-lt"/>
              <a:cs typeface="+mn-cs"/>
            </a:endParaRPr>
          </a:p>
        </p:txBody>
      </p:sp>
      <p:sp>
        <p:nvSpPr>
          <p:cNvPr id="16" name="TextBox 15"/>
          <p:cNvSpPr txBox="1"/>
          <p:nvPr/>
        </p:nvSpPr>
        <p:spPr>
          <a:xfrm>
            <a:off x="1500188" y="2500313"/>
            <a:ext cx="2214562" cy="646112"/>
          </a:xfrm>
          <a:prstGeom prst="rect">
            <a:avLst/>
          </a:prstGeom>
          <a:noFill/>
        </p:spPr>
        <p:txBody>
          <a:bodyPr>
            <a:spAutoFit/>
          </a:bodyPr>
          <a:lstStyle/>
          <a:p>
            <a:pPr algn="ctr" eaLnBrk="1" fontAlgn="auto" hangingPunct="1">
              <a:spcBef>
                <a:spcPts val="0"/>
              </a:spcBef>
              <a:spcAft>
                <a:spcPts val="0"/>
              </a:spcAft>
              <a:defRPr/>
            </a:pPr>
            <a:endParaRPr lang="en-US" b="1" dirty="0">
              <a:latin typeface="Times New Roman" pitchFamily="18" charset="0"/>
              <a:cs typeface="Times New Roman" pitchFamily="18" charset="0"/>
            </a:endParaRPr>
          </a:p>
          <a:p>
            <a:pPr algn="ctr" eaLnBrk="1" fontAlgn="auto" hangingPunct="1">
              <a:spcBef>
                <a:spcPts val="0"/>
              </a:spcBef>
              <a:spcAft>
                <a:spcPts val="0"/>
              </a:spcAft>
              <a:defRPr/>
            </a:pPr>
            <a:r>
              <a:rPr lang="ru-RU" b="1" dirty="0">
                <a:solidFill>
                  <a:schemeClr val="accent1">
                    <a:lumMod val="75000"/>
                  </a:schemeClr>
                </a:solidFill>
                <a:latin typeface="Times New Roman" pitchFamily="18" charset="0"/>
                <a:cs typeface="Times New Roman" pitchFamily="18" charset="0"/>
              </a:rPr>
              <a:t>Е</a:t>
            </a:r>
            <a:r>
              <a:rPr lang="ru-RU" b="1" baseline="-25000" dirty="0">
                <a:solidFill>
                  <a:schemeClr val="accent1">
                    <a:lumMod val="75000"/>
                  </a:schemeClr>
                </a:solidFill>
                <a:latin typeface="Times New Roman" pitchFamily="18" charset="0"/>
                <a:cs typeface="Times New Roman" pitchFamily="18" charset="0"/>
              </a:rPr>
              <a:t>к</a:t>
            </a:r>
            <a:r>
              <a:rPr lang="en-US" b="1" baseline="-25000" dirty="0">
                <a:solidFill>
                  <a:schemeClr val="accent1">
                    <a:lumMod val="75000"/>
                  </a:schemeClr>
                </a:solidFill>
                <a:latin typeface="Times New Roman" pitchFamily="18" charset="0"/>
                <a:cs typeface="Times New Roman" pitchFamily="18" charset="0"/>
              </a:rPr>
              <a:t>(max)</a:t>
            </a:r>
            <a:r>
              <a:rPr lang="en-US" b="1" dirty="0">
                <a:solidFill>
                  <a:schemeClr val="accent1">
                    <a:lumMod val="75000"/>
                  </a:schemeClr>
                </a:solidFill>
                <a:latin typeface="Times New Roman" pitchFamily="18" charset="0"/>
                <a:cs typeface="Times New Roman" pitchFamily="18" charset="0"/>
              </a:rPr>
              <a:t> = m</a:t>
            </a:r>
            <a:r>
              <a:rPr lang="en-US" b="1" baseline="-25000" dirty="0">
                <a:solidFill>
                  <a:schemeClr val="accent1">
                    <a:lumMod val="75000"/>
                  </a:schemeClr>
                </a:solidFill>
                <a:latin typeface="Times New Roman" pitchFamily="18" charset="0"/>
                <a:cs typeface="Times New Roman" pitchFamily="18" charset="0"/>
              </a:rPr>
              <a:t>e</a:t>
            </a:r>
            <a:r>
              <a:rPr lang="en-US" b="1" dirty="0">
                <a:solidFill>
                  <a:schemeClr val="accent1">
                    <a:lumMod val="75000"/>
                  </a:schemeClr>
                </a:solidFill>
                <a:latin typeface="Times New Roman" pitchFamily="18" charset="0"/>
                <a:cs typeface="Times New Roman" pitchFamily="18" charset="0"/>
              </a:rPr>
              <a:t>∙</a:t>
            </a:r>
            <a:r>
              <a:rPr lang="el-GR" b="1" dirty="0">
                <a:solidFill>
                  <a:schemeClr val="accent1">
                    <a:lumMod val="75000"/>
                  </a:schemeClr>
                </a:solidFill>
                <a:latin typeface="Times New Roman" pitchFamily="18" charset="0"/>
                <a:cs typeface="Times New Roman" pitchFamily="18" charset="0"/>
              </a:rPr>
              <a:t>υ</a:t>
            </a:r>
            <a:r>
              <a:rPr lang="en-US" b="1" baseline="30000" dirty="0">
                <a:solidFill>
                  <a:schemeClr val="accent1">
                    <a:lumMod val="75000"/>
                  </a:schemeClr>
                </a:solidFill>
                <a:latin typeface="Times New Roman" pitchFamily="18" charset="0"/>
                <a:cs typeface="Times New Roman" pitchFamily="18" charset="0"/>
              </a:rPr>
              <a:t>2</a:t>
            </a:r>
            <a:r>
              <a:rPr lang="en-US" b="1" baseline="-25000" dirty="0">
                <a:solidFill>
                  <a:schemeClr val="accent1">
                    <a:lumMod val="75000"/>
                  </a:schemeClr>
                </a:solidFill>
                <a:latin typeface="Times New Roman" pitchFamily="18" charset="0"/>
                <a:cs typeface="Times New Roman" pitchFamily="18" charset="0"/>
              </a:rPr>
              <a:t>max</a:t>
            </a:r>
            <a:r>
              <a:rPr lang="ru-RU" b="1" dirty="0">
                <a:solidFill>
                  <a:schemeClr val="accent1">
                    <a:lumMod val="75000"/>
                  </a:schemeClr>
                </a:solidFill>
                <a:latin typeface="Times New Roman" pitchFamily="18" charset="0"/>
                <a:cs typeface="Times New Roman" pitchFamily="18" charset="0"/>
              </a:rPr>
              <a:t> </a:t>
            </a:r>
            <a:r>
              <a:rPr lang="en-US" b="1" dirty="0">
                <a:solidFill>
                  <a:schemeClr val="accent1">
                    <a:lumMod val="75000"/>
                  </a:schemeClr>
                </a:solidFill>
                <a:latin typeface="Times New Roman" pitchFamily="18" charset="0"/>
                <a:cs typeface="Times New Roman" pitchFamily="18" charset="0"/>
              </a:rPr>
              <a:t>/2</a:t>
            </a:r>
            <a:endParaRPr lang="ru-RU" b="1" dirty="0">
              <a:solidFill>
                <a:schemeClr val="accent1">
                  <a:lumMod val="75000"/>
                </a:schemeClr>
              </a:solidFill>
              <a:latin typeface="Times New Roman" pitchFamily="18" charset="0"/>
              <a:cs typeface="Times New Roman" pitchFamily="18" charset="0"/>
            </a:endParaRPr>
          </a:p>
        </p:txBody>
      </p:sp>
      <p:sp>
        <p:nvSpPr>
          <p:cNvPr id="19" name="Стрелка вверх 18"/>
          <p:cNvSpPr/>
          <p:nvPr/>
        </p:nvSpPr>
        <p:spPr>
          <a:xfrm>
            <a:off x="928688" y="2571750"/>
            <a:ext cx="46037" cy="28575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dirty="0"/>
          </a:p>
        </p:txBody>
      </p:sp>
      <p:sp>
        <p:nvSpPr>
          <p:cNvPr id="20" name="Стрелка вверх 19"/>
          <p:cNvSpPr/>
          <p:nvPr/>
        </p:nvSpPr>
        <p:spPr>
          <a:xfrm>
            <a:off x="1500188" y="2571750"/>
            <a:ext cx="71437" cy="71437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dirty="0"/>
          </a:p>
        </p:txBody>
      </p:sp>
      <p:sp>
        <p:nvSpPr>
          <p:cNvPr id="23" name="Стрелка вверх 22"/>
          <p:cNvSpPr/>
          <p:nvPr/>
        </p:nvSpPr>
        <p:spPr>
          <a:xfrm>
            <a:off x="2643188" y="2571750"/>
            <a:ext cx="71437" cy="28575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dirty="0"/>
          </a:p>
        </p:txBody>
      </p:sp>
      <p:sp>
        <p:nvSpPr>
          <p:cNvPr id="25" name="Стрелка вверх 24"/>
          <p:cNvSpPr/>
          <p:nvPr/>
        </p:nvSpPr>
        <p:spPr>
          <a:xfrm>
            <a:off x="3857625" y="2000250"/>
            <a:ext cx="142875" cy="371475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checkerboard(across)">
                                      <p:cBhvr>
                                        <p:cTn id="12" dur="500"/>
                                        <p:tgtEl>
                                          <p:spTgt spid="8">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4">
                                            <p:txEl>
                                              <p:pRg st="0" end="0"/>
                                            </p:txEl>
                                          </p:spTgt>
                                        </p:tgtEl>
                                        <p:attrNameLst>
                                          <p:attrName>style.visibility</p:attrName>
                                        </p:attrNameLst>
                                      </p:cBhvr>
                                      <p:to>
                                        <p:strVal val="visible"/>
                                      </p:to>
                                    </p:set>
                                    <p:animEffect transition="in" filter="wipe(down)">
                                      <p:cBhvr>
                                        <p:cTn id="17" dur="500"/>
                                        <p:tgtEl>
                                          <p:spTgt spid="24">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checkerboard(across)">
                                      <p:cBhvr>
                                        <p:cTn id="22" dur="500"/>
                                        <p:tgtEl>
                                          <p:spTgt spid="8">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nodeType="clickEffect">
                                  <p:stCondLst>
                                    <p:cond delay="0"/>
                                  </p:stCondLst>
                                  <p:childTnLst>
                                    <p:set>
                                      <p:cBhvr>
                                        <p:cTn id="26" dur="1" fill="hold">
                                          <p:stCondLst>
                                            <p:cond delay="0"/>
                                          </p:stCondLst>
                                        </p:cTn>
                                        <p:tgtEl>
                                          <p:spTgt spid="11">
                                            <p:txEl>
                                              <p:pRg st="1" end="1"/>
                                            </p:txEl>
                                          </p:spTgt>
                                        </p:tgtEl>
                                        <p:attrNameLst>
                                          <p:attrName>style.visibility</p:attrName>
                                        </p:attrNameLst>
                                      </p:cBhvr>
                                      <p:to>
                                        <p:strVal val="visible"/>
                                      </p:to>
                                    </p:set>
                                    <p:animEffect transition="in" filter="diamond(in)">
                                      <p:cBhvr>
                                        <p:cTn id="27" dur="2000"/>
                                        <p:tgtEl>
                                          <p:spTgt spid="11">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wipe(down)">
                                      <p:cBhvr>
                                        <p:cTn id="32" dur="500"/>
                                        <p:tgtEl>
                                          <p:spTgt spid="1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16" fill="hold" nodeType="clickEffect">
                                  <p:stCondLst>
                                    <p:cond delay="0"/>
                                  </p:stCondLst>
                                  <p:childTnLst>
                                    <p:set>
                                      <p:cBhvr>
                                        <p:cTn id="36" dur="1" fill="hold">
                                          <p:stCondLst>
                                            <p:cond delay="0"/>
                                          </p:stCondLst>
                                        </p:cTn>
                                        <p:tgtEl>
                                          <p:spTgt spid="13">
                                            <p:txEl>
                                              <p:pRg st="1" end="1"/>
                                            </p:txEl>
                                          </p:spTgt>
                                        </p:tgtEl>
                                        <p:attrNameLst>
                                          <p:attrName>style.visibility</p:attrName>
                                        </p:attrNameLst>
                                      </p:cBhvr>
                                      <p:to>
                                        <p:strVal val="visible"/>
                                      </p:to>
                                    </p:set>
                                    <p:animEffect transition="in" filter="diamond(in)">
                                      <p:cBhvr>
                                        <p:cTn id="37" dur="2000"/>
                                        <p:tgtEl>
                                          <p:spTgt spid="13">
                                            <p:txEl>
                                              <p:pRg st="1" end="1"/>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wipe(down)">
                                      <p:cBhvr>
                                        <p:cTn id="42" dur="500"/>
                                        <p:tgtEl>
                                          <p:spTgt spid="2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8" presetClass="entr" presetSubtype="16" fill="hold" nodeType="clickEffect">
                                  <p:stCondLst>
                                    <p:cond delay="0"/>
                                  </p:stCondLst>
                                  <p:childTnLst>
                                    <p:set>
                                      <p:cBhvr>
                                        <p:cTn id="46" dur="1" fill="hold">
                                          <p:stCondLst>
                                            <p:cond delay="0"/>
                                          </p:stCondLst>
                                        </p:cTn>
                                        <p:tgtEl>
                                          <p:spTgt spid="16">
                                            <p:txEl>
                                              <p:pRg st="1" end="1"/>
                                            </p:txEl>
                                          </p:spTgt>
                                        </p:tgtEl>
                                        <p:attrNameLst>
                                          <p:attrName>style.visibility</p:attrName>
                                        </p:attrNameLst>
                                      </p:cBhvr>
                                      <p:to>
                                        <p:strVal val="visible"/>
                                      </p:to>
                                    </p:set>
                                    <p:animEffect transition="in" filter="diamond(in)">
                                      <p:cBhvr>
                                        <p:cTn id="47" dur="2000"/>
                                        <p:tgtEl>
                                          <p:spTgt spid="16">
                                            <p:txEl>
                                              <p:pRg st="1" end="1"/>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wipe(down)">
                                      <p:cBhvr>
                                        <p:cTn id="52" dur="500"/>
                                        <p:tgtEl>
                                          <p:spTgt spid="2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nodeType="clickEffect">
                                  <p:stCondLst>
                                    <p:cond delay="0"/>
                                  </p:stCondLst>
                                  <p:childTnLst>
                                    <p:set>
                                      <p:cBhvr>
                                        <p:cTn id="56" dur="1" fill="hold">
                                          <p:stCondLst>
                                            <p:cond delay="0"/>
                                          </p:stCondLst>
                                        </p:cTn>
                                        <p:tgtEl>
                                          <p:spTgt spid="8">
                                            <p:txEl>
                                              <p:pRg st="7" end="7"/>
                                            </p:txEl>
                                          </p:spTgt>
                                        </p:tgtEl>
                                        <p:attrNameLst>
                                          <p:attrName>style.visibility</p:attrName>
                                        </p:attrNameLst>
                                      </p:cBhvr>
                                      <p:to>
                                        <p:strVal val="visible"/>
                                      </p:to>
                                    </p:set>
                                    <p:animEffect transition="in" filter="checkerboard(across)">
                                      <p:cBhvr>
                                        <p:cTn id="57" dur="500"/>
                                        <p:tgtEl>
                                          <p:spTgt spid="8">
                                            <p:txEl>
                                              <p:pRg st="7" end="7"/>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 presetClass="entr" presetSubtype="10" fill="hold" nodeType="clickEffect">
                                  <p:stCondLst>
                                    <p:cond delay="0"/>
                                  </p:stCondLst>
                                  <p:childTnLst>
                                    <p:set>
                                      <p:cBhvr>
                                        <p:cTn id="61" dur="1" fill="hold">
                                          <p:stCondLst>
                                            <p:cond delay="0"/>
                                          </p:stCondLst>
                                        </p:cTn>
                                        <p:tgtEl>
                                          <p:spTgt spid="8">
                                            <p:txEl>
                                              <p:pRg st="9" end="9"/>
                                            </p:txEl>
                                          </p:spTgt>
                                        </p:tgtEl>
                                        <p:attrNameLst>
                                          <p:attrName>style.visibility</p:attrName>
                                        </p:attrNameLst>
                                      </p:cBhvr>
                                      <p:to>
                                        <p:strVal val="visible"/>
                                      </p:to>
                                    </p:set>
                                    <p:animEffect transition="in" filter="checkerboard(across)">
                                      <p:cBhvr>
                                        <p:cTn id="62" dur="500"/>
                                        <p:tgtEl>
                                          <p:spTgt spid="8">
                                            <p:txEl>
                                              <p:pRg st="9" end="9"/>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4" presetClass="entr" presetSubtype="16" fill="hold" nodeType="clickEffect">
                                  <p:stCondLst>
                                    <p:cond delay="0"/>
                                  </p:stCondLst>
                                  <p:childTnLst>
                                    <p:set>
                                      <p:cBhvr>
                                        <p:cTn id="66" dur="1" fill="hold">
                                          <p:stCondLst>
                                            <p:cond delay="0"/>
                                          </p:stCondLst>
                                        </p:cTn>
                                        <p:tgtEl>
                                          <p:spTgt spid="8">
                                            <p:txEl>
                                              <p:pRg st="12" end="12"/>
                                            </p:txEl>
                                          </p:spTgt>
                                        </p:tgtEl>
                                        <p:attrNameLst>
                                          <p:attrName>style.visibility</p:attrName>
                                        </p:attrNameLst>
                                      </p:cBhvr>
                                      <p:to>
                                        <p:strVal val="visible"/>
                                      </p:to>
                                    </p:set>
                                    <p:animEffect transition="in" filter="box(in)">
                                      <p:cBhvr>
                                        <p:cTn id="67" dur="500"/>
                                        <p:tgtEl>
                                          <p:spTgt spid="8">
                                            <p:txEl>
                                              <p:pRg st="12" end="12"/>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25"/>
                                        </p:tgtEl>
                                        <p:attrNameLst>
                                          <p:attrName>style.visibility</p:attrName>
                                        </p:attrNameLst>
                                      </p:cBhvr>
                                      <p:to>
                                        <p:strVal val="visible"/>
                                      </p:to>
                                    </p:set>
                                    <p:animEffect transition="in" filter="wipe(down)">
                                      <p:cBhvr>
                                        <p:cTn id="72" dur="500"/>
                                        <p:tgtEl>
                                          <p:spTgt spid="25"/>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5" presetClass="entr" presetSubtype="10" fill="hold" nodeType="clickEffect">
                                  <p:stCondLst>
                                    <p:cond delay="0"/>
                                  </p:stCondLst>
                                  <p:childTnLst>
                                    <p:set>
                                      <p:cBhvr>
                                        <p:cTn id="76" dur="1" fill="hold">
                                          <p:stCondLst>
                                            <p:cond delay="0"/>
                                          </p:stCondLst>
                                        </p:cTn>
                                        <p:tgtEl>
                                          <p:spTgt spid="24">
                                            <p:txEl>
                                              <p:pRg st="1" end="1"/>
                                            </p:txEl>
                                          </p:spTgt>
                                        </p:tgtEl>
                                        <p:attrNameLst>
                                          <p:attrName>style.visibility</p:attrName>
                                        </p:attrNameLst>
                                      </p:cBhvr>
                                      <p:to>
                                        <p:strVal val="visible"/>
                                      </p:to>
                                    </p:set>
                                    <p:animEffect transition="in" filter="checkerboard(across)">
                                      <p:cBhvr>
                                        <p:cTn id="77" dur="500"/>
                                        <p:tgtEl>
                                          <p:spTgt spid="24">
                                            <p:txEl>
                                              <p:pRg st="1" end="1"/>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5" presetClass="entr" presetSubtype="10" fill="hold" nodeType="clickEffect">
                                  <p:stCondLst>
                                    <p:cond delay="0"/>
                                  </p:stCondLst>
                                  <p:childTnLst>
                                    <p:set>
                                      <p:cBhvr>
                                        <p:cTn id="81" dur="1" fill="hold">
                                          <p:stCondLst>
                                            <p:cond delay="0"/>
                                          </p:stCondLst>
                                        </p:cTn>
                                        <p:tgtEl>
                                          <p:spTgt spid="24">
                                            <p:txEl>
                                              <p:pRg st="2" end="2"/>
                                            </p:txEl>
                                          </p:spTgt>
                                        </p:tgtEl>
                                        <p:attrNameLst>
                                          <p:attrName>style.visibility</p:attrName>
                                        </p:attrNameLst>
                                      </p:cBhvr>
                                      <p:to>
                                        <p:strVal val="visible"/>
                                      </p:to>
                                    </p:set>
                                    <p:animEffect transition="in" filter="checkerboard(across)">
                                      <p:cBhvr>
                                        <p:cTn id="82" dur="500"/>
                                        <p:tgtEl>
                                          <p:spTgt spid="24">
                                            <p:txEl>
                                              <p:pRg st="2" end="2"/>
                                            </p:txEl>
                                          </p:spTgt>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8" presetClass="entr" presetSubtype="16" fill="hold" nodeType="clickEffect">
                                  <p:stCondLst>
                                    <p:cond delay="0"/>
                                  </p:stCondLst>
                                  <p:childTnLst>
                                    <p:set>
                                      <p:cBhvr>
                                        <p:cTn id="86" dur="1" fill="hold">
                                          <p:stCondLst>
                                            <p:cond delay="0"/>
                                          </p:stCondLst>
                                        </p:cTn>
                                        <p:tgtEl>
                                          <p:spTgt spid="24">
                                            <p:txEl>
                                              <p:pRg st="4" end="4"/>
                                            </p:txEl>
                                          </p:spTgt>
                                        </p:tgtEl>
                                        <p:attrNameLst>
                                          <p:attrName>style.visibility</p:attrName>
                                        </p:attrNameLst>
                                      </p:cBhvr>
                                      <p:to>
                                        <p:strVal val="visible"/>
                                      </p:to>
                                    </p:set>
                                    <p:animEffect transition="in" filter="diamond(in)">
                                      <p:cBhvr>
                                        <p:cTn id="87" dur="2000"/>
                                        <p:tgtEl>
                                          <p:spTgt spid="24">
                                            <p:txEl>
                                              <p:pRg st="4" end="4"/>
                                            </p:txEl>
                                          </p:spTgt>
                                        </p:tgtEl>
                                      </p:cBhvr>
                                    </p:animEffect>
                                  </p:childTnLst>
                                </p:cTn>
                              </p:par>
                              <p:par>
                                <p:cTn id="88" presetID="8" presetClass="entr" presetSubtype="16" fill="hold" nodeType="withEffect">
                                  <p:stCondLst>
                                    <p:cond delay="0"/>
                                  </p:stCondLst>
                                  <p:childTnLst>
                                    <p:set>
                                      <p:cBhvr>
                                        <p:cTn id="89" dur="1" fill="hold">
                                          <p:stCondLst>
                                            <p:cond delay="0"/>
                                          </p:stCondLst>
                                        </p:cTn>
                                        <p:tgtEl>
                                          <p:spTgt spid="24">
                                            <p:txEl>
                                              <p:pRg st="5" end="5"/>
                                            </p:txEl>
                                          </p:spTgt>
                                        </p:tgtEl>
                                        <p:attrNameLst>
                                          <p:attrName>style.visibility</p:attrName>
                                        </p:attrNameLst>
                                      </p:cBhvr>
                                      <p:to>
                                        <p:strVal val="visible"/>
                                      </p:to>
                                    </p:set>
                                    <p:animEffect transition="in" filter="diamond(in)">
                                      <p:cBhvr>
                                        <p:cTn id="90" dur="2000"/>
                                        <p:tgtEl>
                                          <p:spTgt spid="24">
                                            <p:txEl>
                                              <p:pRg st="5" end="5"/>
                                            </p:txEl>
                                          </p:spTgt>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22" presetClass="entr" presetSubtype="4" fill="hold" nodeType="clickEffect">
                                  <p:stCondLst>
                                    <p:cond delay="0"/>
                                  </p:stCondLst>
                                  <p:childTnLst>
                                    <p:set>
                                      <p:cBhvr>
                                        <p:cTn id="94" dur="1" fill="hold">
                                          <p:stCondLst>
                                            <p:cond delay="0"/>
                                          </p:stCondLst>
                                        </p:cTn>
                                        <p:tgtEl>
                                          <p:spTgt spid="24">
                                            <p:txEl>
                                              <p:pRg st="7" end="7"/>
                                            </p:txEl>
                                          </p:spTgt>
                                        </p:tgtEl>
                                        <p:attrNameLst>
                                          <p:attrName>style.visibility</p:attrName>
                                        </p:attrNameLst>
                                      </p:cBhvr>
                                      <p:to>
                                        <p:strVal val="visible"/>
                                      </p:to>
                                    </p:set>
                                    <p:animEffect transition="in" filter="wipe(down)">
                                      <p:cBhvr>
                                        <p:cTn id="95" dur="500"/>
                                        <p:tgtEl>
                                          <p:spTgt spid="24">
                                            <p:txEl>
                                              <p:pRg st="7" end="7"/>
                                            </p:txEl>
                                          </p:spTgt>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5" presetClass="entr" presetSubtype="10" fill="hold" nodeType="clickEffect">
                                  <p:stCondLst>
                                    <p:cond delay="0"/>
                                  </p:stCondLst>
                                  <p:childTnLst>
                                    <p:set>
                                      <p:cBhvr>
                                        <p:cTn id="99" dur="1" fill="hold">
                                          <p:stCondLst>
                                            <p:cond delay="0"/>
                                          </p:stCondLst>
                                        </p:cTn>
                                        <p:tgtEl>
                                          <p:spTgt spid="24">
                                            <p:txEl>
                                              <p:pRg st="8" end="8"/>
                                            </p:txEl>
                                          </p:spTgt>
                                        </p:tgtEl>
                                        <p:attrNameLst>
                                          <p:attrName>style.visibility</p:attrName>
                                        </p:attrNameLst>
                                      </p:cBhvr>
                                      <p:to>
                                        <p:strVal val="visible"/>
                                      </p:to>
                                    </p:set>
                                    <p:animEffect transition="in" filter="checkerboard(across)">
                                      <p:cBhvr>
                                        <p:cTn id="100" dur="500"/>
                                        <p:tgtEl>
                                          <p:spTgt spid="24">
                                            <p:txEl>
                                              <p:pRg st="8" end="8"/>
                                            </p:txEl>
                                          </p:spTgt>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5" presetClass="entr" presetSubtype="10" fill="hold" nodeType="clickEffect">
                                  <p:stCondLst>
                                    <p:cond delay="0"/>
                                  </p:stCondLst>
                                  <p:childTnLst>
                                    <p:set>
                                      <p:cBhvr>
                                        <p:cTn id="104" dur="1" fill="hold">
                                          <p:stCondLst>
                                            <p:cond delay="0"/>
                                          </p:stCondLst>
                                        </p:cTn>
                                        <p:tgtEl>
                                          <p:spTgt spid="24">
                                            <p:txEl>
                                              <p:pRg st="9" end="9"/>
                                            </p:txEl>
                                          </p:spTgt>
                                        </p:tgtEl>
                                        <p:attrNameLst>
                                          <p:attrName>style.visibility</p:attrName>
                                        </p:attrNameLst>
                                      </p:cBhvr>
                                      <p:to>
                                        <p:strVal val="visible"/>
                                      </p:to>
                                    </p:set>
                                    <p:animEffect transition="in" filter="checkerboard(across)">
                                      <p:cBhvr>
                                        <p:cTn id="105" dur="500"/>
                                        <p:tgtEl>
                                          <p:spTgt spid="24">
                                            <p:txEl>
                                              <p:pRg st="9" end="9"/>
                                            </p:txEl>
                                          </p:spTgt>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22" presetClass="entr" presetSubtype="4" fill="hold" nodeType="clickEffect">
                                  <p:stCondLst>
                                    <p:cond delay="0"/>
                                  </p:stCondLst>
                                  <p:childTnLst>
                                    <p:set>
                                      <p:cBhvr>
                                        <p:cTn id="109" dur="1" fill="hold">
                                          <p:stCondLst>
                                            <p:cond delay="0"/>
                                          </p:stCondLst>
                                        </p:cTn>
                                        <p:tgtEl>
                                          <p:spTgt spid="24">
                                            <p:txEl>
                                              <p:pRg st="10" end="10"/>
                                            </p:txEl>
                                          </p:spTgt>
                                        </p:tgtEl>
                                        <p:attrNameLst>
                                          <p:attrName>style.visibility</p:attrName>
                                        </p:attrNameLst>
                                      </p:cBhvr>
                                      <p:to>
                                        <p:strVal val="visible"/>
                                      </p:to>
                                    </p:set>
                                    <p:animEffect transition="in" filter="wipe(down)">
                                      <p:cBhvr>
                                        <p:cTn id="110" dur="500"/>
                                        <p:tgtEl>
                                          <p:spTgt spid="24">
                                            <p:txEl>
                                              <p:pRg st="10" end="10"/>
                                            </p:txEl>
                                          </p:spTgt>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2" presetClass="entr" presetSubtype="4" fill="hold" nodeType="clickEffect">
                                  <p:stCondLst>
                                    <p:cond delay="0"/>
                                  </p:stCondLst>
                                  <p:childTnLst>
                                    <p:set>
                                      <p:cBhvr>
                                        <p:cTn id="114" dur="1" fill="hold">
                                          <p:stCondLst>
                                            <p:cond delay="0"/>
                                          </p:stCondLst>
                                        </p:cTn>
                                        <p:tgtEl>
                                          <p:spTgt spid="24">
                                            <p:txEl>
                                              <p:pRg st="12" end="12"/>
                                            </p:txEl>
                                          </p:spTgt>
                                        </p:tgtEl>
                                        <p:attrNameLst>
                                          <p:attrName>style.visibility</p:attrName>
                                        </p:attrNameLst>
                                      </p:cBhvr>
                                      <p:to>
                                        <p:strVal val="visible"/>
                                      </p:to>
                                    </p:set>
                                    <p:animEffect transition="in" filter="wipe(down)">
                                      <p:cBhvr>
                                        <p:cTn id="115" dur="500"/>
                                        <p:tgtEl>
                                          <p:spTgt spid="2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9" grpId="0" animBg="1"/>
      <p:bldP spid="20" grpId="0" animBg="1"/>
      <p:bldP spid="23" grpId="0" animBg="1"/>
      <p:bldP spid="25"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p:spPr>
        <p:txBody>
          <a:bodyPr>
            <a:normAutofit fontScale="90000"/>
          </a:bodyPr>
          <a:lstStyle/>
          <a:p>
            <a:pPr eaLnBrk="1" fontAlgn="auto" hangingPunct="1">
              <a:spcAft>
                <a:spcPts val="0"/>
              </a:spcAft>
              <a:defRPr/>
            </a:pPr>
            <a:r>
              <a:rPr lang="ru-RU" sz="2000" b="1" dirty="0" smtClean="0">
                <a:solidFill>
                  <a:schemeClr val="accent1">
                    <a:lumMod val="75000"/>
                  </a:schemeClr>
                </a:solidFill>
                <a:latin typeface="Times New Roman" pitchFamily="18" charset="0"/>
                <a:cs typeface="Times New Roman" pitchFamily="18" charset="0"/>
              </a:rPr>
              <a:t>Фотокатод, покрытый кальцием (работа выхода 4,42∙10</a:t>
            </a:r>
            <a:r>
              <a:rPr lang="ru-RU" sz="2000" b="1" baseline="30000" dirty="0" smtClean="0">
                <a:solidFill>
                  <a:schemeClr val="accent1">
                    <a:lumMod val="75000"/>
                  </a:schemeClr>
                </a:solidFill>
                <a:latin typeface="Times New Roman" pitchFamily="18" charset="0"/>
                <a:cs typeface="Times New Roman" pitchFamily="18" charset="0"/>
              </a:rPr>
              <a:t>-19</a:t>
            </a:r>
            <a:r>
              <a:rPr lang="ru-RU" sz="2000" b="1" dirty="0" smtClean="0">
                <a:solidFill>
                  <a:schemeClr val="accent1">
                    <a:lumMod val="75000"/>
                  </a:schemeClr>
                </a:solidFill>
                <a:latin typeface="Times New Roman" pitchFamily="18" charset="0"/>
                <a:cs typeface="Times New Roman" pitchFamily="18" charset="0"/>
              </a:rPr>
              <a:t>Дж), освещается светом с частотой 2∙10</a:t>
            </a:r>
            <a:r>
              <a:rPr lang="ru-RU" sz="2000" b="1" baseline="30000" dirty="0" smtClean="0">
                <a:solidFill>
                  <a:schemeClr val="accent1">
                    <a:lumMod val="75000"/>
                  </a:schemeClr>
                </a:solidFill>
                <a:latin typeface="Times New Roman" pitchFamily="18" charset="0"/>
                <a:cs typeface="Times New Roman" pitchFamily="18" charset="0"/>
              </a:rPr>
              <a:t>15</a:t>
            </a:r>
            <a:r>
              <a:rPr lang="ru-RU" sz="2000" b="1" dirty="0" smtClean="0">
                <a:solidFill>
                  <a:schemeClr val="accent1">
                    <a:lumMod val="75000"/>
                  </a:schemeClr>
                </a:solidFill>
                <a:latin typeface="Times New Roman" pitchFamily="18" charset="0"/>
                <a:cs typeface="Times New Roman" pitchFamily="18" charset="0"/>
              </a:rPr>
              <a:t>Гц. Вылетевшие из катода электроны попадают в однородное магнитное поле перпендикулярно линиям индукции и движутся по окружностям. Максимальный радиус такой окружности 5 мм. Каков модуль индукции магнитного поля?</a:t>
            </a:r>
            <a:endParaRPr lang="ru-RU" sz="2000" b="1" dirty="0">
              <a:solidFill>
                <a:schemeClr val="accent1">
                  <a:lumMod val="75000"/>
                </a:schemeClr>
              </a:solidFill>
              <a:latin typeface="Times New Roman" pitchFamily="18" charset="0"/>
              <a:cs typeface="Times New Roman" pitchFamily="18" charset="0"/>
            </a:endParaRPr>
          </a:p>
        </p:txBody>
      </p:sp>
      <p:sp>
        <p:nvSpPr>
          <p:cNvPr id="3" name="Содержимое 2"/>
          <p:cNvSpPr>
            <a:spLocks noGrp="1"/>
          </p:cNvSpPr>
          <p:nvPr>
            <p:ph sz="half" idx="1"/>
          </p:nvPr>
        </p:nvSpPr>
        <p:spPr>
          <a:xfrm>
            <a:off x="0" y="1428750"/>
            <a:ext cx="8643938" cy="5572125"/>
          </a:xfrm>
        </p:spPr>
        <p:txBody>
          <a:bodyPr>
            <a:normAutofit/>
          </a:bodyPr>
          <a:lstStyle/>
          <a:p>
            <a:pPr marL="274320" indent="-274320" eaLnBrk="1" fontAlgn="auto" hangingPunct="1">
              <a:spcAft>
                <a:spcPts val="0"/>
              </a:spcAft>
              <a:buClr>
                <a:schemeClr val="accent3"/>
              </a:buClr>
              <a:buFont typeface="Wingdings 2"/>
              <a:buNone/>
              <a:defRPr/>
            </a:pPr>
            <a:r>
              <a:rPr lang="ru-RU" sz="2000" b="1" dirty="0" smtClean="0">
                <a:solidFill>
                  <a:srgbClr val="C00000"/>
                </a:solidFill>
                <a:latin typeface="Times New Roman" pitchFamily="18" charset="0"/>
                <a:cs typeface="Times New Roman" pitchFamily="18" charset="0"/>
              </a:rPr>
              <a:t>РЕШЕНИЕ.  </a:t>
            </a:r>
            <a:endParaRPr lang="en-US" sz="2000" b="1" dirty="0" smtClean="0">
              <a:solidFill>
                <a:srgbClr val="C00000"/>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r>
              <a:rPr lang="en-US" sz="2900" b="1" dirty="0" smtClean="0">
                <a:solidFill>
                  <a:schemeClr val="accent6">
                    <a:lumMod val="50000"/>
                  </a:schemeClr>
                </a:solidFill>
                <a:latin typeface="Times New Roman" pitchFamily="18" charset="0"/>
                <a:cs typeface="Times New Roman" pitchFamily="18" charset="0"/>
              </a:rPr>
              <a:t>         </a:t>
            </a:r>
            <a:r>
              <a:rPr lang="en-US" sz="2200" b="1" dirty="0" smtClean="0">
                <a:solidFill>
                  <a:schemeClr val="accent6">
                    <a:lumMod val="50000"/>
                  </a:schemeClr>
                </a:solidFill>
                <a:latin typeface="Times New Roman" pitchFamily="18" charset="0"/>
                <a:cs typeface="Times New Roman" pitchFamily="18" charset="0"/>
              </a:rPr>
              <a:t>F       =        F</a:t>
            </a:r>
            <a:r>
              <a:rPr lang="ru-RU" sz="2200" b="1" baseline="-25000" dirty="0" smtClean="0">
                <a:solidFill>
                  <a:schemeClr val="accent6">
                    <a:lumMod val="50000"/>
                  </a:schemeClr>
                </a:solidFill>
                <a:latin typeface="Times New Roman" pitchFamily="18" charset="0"/>
                <a:cs typeface="Times New Roman" pitchFamily="18" charset="0"/>
              </a:rPr>
              <a:t>л</a:t>
            </a:r>
            <a:r>
              <a:rPr lang="ru-RU" sz="2200" b="1" dirty="0" smtClean="0">
                <a:solidFill>
                  <a:schemeClr val="accent6">
                    <a:lumMod val="50000"/>
                  </a:schemeClr>
                </a:solidFill>
                <a:latin typeface="Times New Roman" pitchFamily="18" charset="0"/>
                <a:cs typeface="Times New Roman" pitchFamily="18" charset="0"/>
              </a:rPr>
              <a:t> </a:t>
            </a:r>
            <a:endParaRPr lang="en-US" sz="2200" b="1" dirty="0" smtClean="0">
              <a:solidFill>
                <a:schemeClr val="accent6">
                  <a:lumMod val="50000"/>
                </a:schemeClr>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r>
              <a:rPr lang="en-US" sz="2200" b="1" dirty="0" smtClean="0">
                <a:solidFill>
                  <a:schemeClr val="accent3">
                    <a:lumMod val="50000"/>
                  </a:schemeClr>
                </a:solidFill>
                <a:latin typeface="Times New Roman" pitchFamily="18" charset="0"/>
                <a:cs typeface="Times New Roman" pitchFamily="18" charset="0"/>
              </a:rPr>
              <a:t> F = m</a:t>
            </a:r>
            <a:r>
              <a:rPr lang="en-US" sz="2200" b="1" baseline="-25000" dirty="0" smtClean="0">
                <a:solidFill>
                  <a:schemeClr val="accent3">
                    <a:lumMod val="50000"/>
                  </a:schemeClr>
                </a:solidFill>
                <a:latin typeface="Times New Roman" pitchFamily="18" charset="0"/>
                <a:cs typeface="Times New Roman" pitchFamily="18" charset="0"/>
              </a:rPr>
              <a:t>e</a:t>
            </a:r>
            <a:r>
              <a:rPr lang="en-US" sz="2200" b="1" dirty="0" smtClean="0">
                <a:solidFill>
                  <a:schemeClr val="accent3">
                    <a:lumMod val="50000"/>
                  </a:schemeClr>
                </a:solidFill>
                <a:latin typeface="Times New Roman" pitchFamily="18" charset="0"/>
                <a:cs typeface="Times New Roman" pitchFamily="18" charset="0"/>
              </a:rPr>
              <a:t>∙a</a:t>
            </a:r>
            <a:r>
              <a:rPr lang="ru-RU" sz="2200" b="1" baseline="-25000" dirty="0" smtClean="0">
                <a:solidFill>
                  <a:schemeClr val="accent3">
                    <a:lumMod val="50000"/>
                  </a:schemeClr>
                </a:solidFill>
                <a:latin typeface="Times New Roman" pitchFamily="18" charset="0"/>
                <a:cs typeface="Times New Roman" pitchFamily="18" charset="0"/>
              </a:rPr>
              <a:t>ц</a:t>
            </a:r>
            <a:r>
              <a:rPr lang="en-US" sz="2200" b="1" baseline="-25000" dirty="0" smtClean="0">
                <a:solidFill>
                  <a:schemeClr val="accent3">
                    <a:lumMod val="50000"/>
                  </a:schemeClr>
                </a:solidFill>
                <a:latin typeface="Times New Roman" pitchFamily="18" charset="0"/>
                <a:cs typeface="Times New Roman" pitchFamily="18" charset="0"/>
              </a:rPr>
              <a:t>      </a:t>
            </a:r>
            <a:r>
              <a:rPr lang="en-US" sz="2200" b="1" dirty="0" smtClean="0">
                <a:solidFill>
                  <a:schemeClr val="accent3">
                    <a:lumMod val="50000"/>
                  </a:schemeClr>
                </a:solidFill>
                <a:latin typeface="Times New Roman" pitchFamily="18" charset="0"/>
                <a:cs typeface="Times New Roman" pitchFamily="18" charset="0"/>
              </a:rPr>
              <a:t>F</a:t>
            </a:r>
            <a:r>
              <a:rPr lang="ru-RU" sz="2200" b="1" baseline="-25000" dirty="0" smtClean="0">
                <a:solidFill>
                  <a:schemeClr val="accent3">
                    <a:lumMod val="50000"/>
                  </a:schemeClr>
                </a:solidFill>
                <a:latin typeface="Times New Roman" pitchFamily="18" charset="0"/>
                <a:cs typeface="Times New Roman" pitchFamily="18" charset="0"/>
              </a:rPr>
              <a:t>л</a:t>
            </a:r>
            <a:r>
              <a:rPr lang="en-US" sz="2200" b="1" baseline="-25000" dirty="0" smtClean="0">
                <a:solidFill>
                  <a:schemeClr val="accent3">
                    <a:lumMod val="50000"/>
                  </a:schemeClr>
                </a:solidFill>
                <a:latin typeface="Times New Roman" pitchFamily="18" charset="0"/>
                <a:cs typeface="Times New Roman" pitchFamily="18" charset="0"/>
              </a:rPr>
              <a:t> </a:t>
            </a:r>
            <a:r>
              <a:rPr lang="en-US" sz="2200" b="1" dirty="0" smtClean="0">
                <a:solidFill>
                  <a:schemeClr val="accent3">
                    <a:lumMod val="50000"/>
                  </a:schemeClr>
                </a:solidFill>
                <a:latin typeface="Times New Roman" pitchFamily="18" charset="0"/>
                <a:cs typeface="Times New Roman" pitchFamily="18" charset="0"/>
              </a:rPr>
              <a:t>= B∙e∙</a:t>
            </a:r>
            <a:r>
              <a:rPr lang="el-GR" sz="2200" b="1" dirty="0" smtClean="0">
                <a:solidFill>
                  <a:schemeClr val="accent3">
                    <a:lumMod val="50000"/>
                  </a:schemeClr>
                </a:solidFill>
                <a:latin typeface="Times New Roman" pitchFamily="18" charset="0"/>
                <a:cs typeface="Times New Roman" pitchFamily="18" charset="0"/>
              </a:rPr>
              <a:t>υ</a:t>
            </a:r>
            <a:r>
              <a:rPr lang="en-US" sz="2200" b="1" baseline="-25000" dirty="0" smtClean="0">
                <a:solidFill>
                  <a:schemeClr val="accent3">
                    <a:lumMod val="50000"/>
                  </a:schemeClr>
                </a:solidFill>
                <a:latin typeface="Times New Roman" pitchFamily="18" charset="0"/>
                <a:cs typeface="Times New Roman" pitchFamily="18" charset="0"/>
              </a:rPr>
              <a:t>max</a:t>
            </a:r>
            <a:r>
              <a:rPr lang="en-US" sz="2200" b="1" dirty="0" smtClean="0">
                <a:solidFill>
                  <a:schemeClr val="accent3">
                    <a:lumMod val="50000"/>
                  </a:schemeClr>
                </a:solidFill>
                <a:latin typeface="Times New Roman" pitchFamily="18" charset="0"/>
                <a:cs typeface="Times New Roman" pitchFamily="18" charset="0"/>
              </a:rPr>
              <a:t> </a:t>
            </a:r>
          </a:p>
          <a:p>
            <a:pPr marL="274320" indent="-274320" eaLnBrk="1" fontAlgn="auto" hangingPunct="1">
              <a:spcAft>
                <a:spcPts val="0"/>
              </a:spcAft>
              <a:buClr>
                <a:schemeClr val="accent3"/>
              </a:buClr>
              <a:buFont typeface="Wingdings 2"/>
              <a:buNone/>
              <a:defRPr/>
            </a:pPr>
            <a:r>
              <a:rPr lang="en-US" sz="2200" b="1" dirty="0" smtClean="0">
                <a:solidFill>
                  <a:schemeClr val="accent3">
                    <a:lumMod val="50000"/>
                  </a:schemeClr>
                </a:solidFill>
                <a:latin typeface="Times New Roman" pitchFamily="18" charset="0"/>
                <a:cs typeface="Times New Roman" pitchFamily="18" charset="0"/>
              </a:rPr>
              <a:t>a</a:t>
            </a:r>
            <a:r>
              <a:rPr lang="ru-RU" sz="2200" b="1" baseline="-25000" dirty="0" smtClean="0">
                <a:solidFill>
                  <a:schemeClr val="accent3">
                    <a:lumMod val="50000"/>
                  </a:schemeClr>
                </a:solidFill>
                <a:latin typeface="Times New Roman" pitchFamily="18" charset="0"/>
                <a:cs typeface="Times New Roman" pitchFamily="18" charset="0"/>
              </a:rPr>
              <a:t>ц</a:t>
            </a:r>
            <a:r>
              <a:rPr lang="en-US" sz="2200" b="1" baseline="-25000" dirty="0" smtClean="0">
                <a:solidFill>
                  <a:schemeClr val="accent3">
                    <a:lumMod val="50000"/>
                  </a:schemeClr>
                </a:solidFill>
                <a:latin typeface="Times New Roman" pitchFamily="18" charset="0"/>
                <a:cs typeface="Times New Roman" pitchFamily="18" charset="0"/>
              </a:rPr>
              <a:t> </a:t>
            </a:r>
            <a:r>
              <a:rPr lang="en-US" sz="2200" b="1" dirty="0" smtClean="0">
                <a:solidFill>
                  <a:schemeClr val="accent3">
                    <a:lumMod val="50000"/>
                  </a:schemeClr>
                </a:solidFill>
                <a:latin typeface="Times New Roman" pitchFamily="18" charset="0"/>
                <a:cs typeface="Times New Roman" pitchFamily="18" charset="0"/>
              </a:rPr>
              <a:t>= </a:t>
            </a:r>
            <a:r>
              <a:rPr lang="el-GR" sz="2200" b="1" dirty="0" smtClean="0">
                <a:solidFill>
                  <a:schemeClr val="accent3">
                    <a:lumMod val="50000"/>
                  </a:schemeClr>
                </a:solidFill>
                <a:latin typeface="Times New Roman" pitchFamily="18" charset="0"/>
                <a:cs typeface="Times New Roman" pitchFamily="18" charset="0"/>
              </a:rPr>
              <a:t>υ</a:t>
            </a:r>
            <a:r>
              <a:rPr lang="en-US" sz="2200" b="1" baseline="30000" dirty="0" smtClean="0">
                <a:solidFill>
                  <a:schemeClr val="accent3">
                    <a:lumMod val="50000"/>
                  </a:schemeClr>
                </a:solidFill>
                <a:latin typeface="Times New Roman" pitchFamily="18" charset="0"/>
                <a:cs typeface="Times New Roman" pitchFamily="18" charset="0"/>
              </a:rPr>
              <a:t>2</a:t>
            </a:r>
            <a:r>
              <a:rPr lang="en-US" sz="2200" b="1" baseline="-25000" dirty="0" smtClean="0">
                <a:solidFill>
                  <a:schemeClr val="accent3">
                    <a:lumMod val="50000"/>
                  </a:schemeClr>
                </a:solidFill>
                <a:latin typeface="Times New Roman" pitchFamily="18" charset="0"/>
                <a:cs typeface="Times New Roman" pitchFamily="18" charset="0"/>
              </a:rPr>
              <a:t>max</a:t>
            </a:r>
            <a:r>
              <a:rPr lang="en-US" sz="2200" b="1" dirty="0" smtClean="0">
                <a:solidFill>
                  <a:schemeClr val="accent3">
                    <a:lumMod val="50000"/>
                  </a:schemeClr>
                </a:solidFill>
                <a:latin typeface="Times New Roman" pitchFamily="18" charset="0"/>
                <a:cs typeface="Times New Roman" pitchFamily="18" charset="0"/>
              </a:rPr>
              <a:t> /R</a:t>
            </a:r>
            <a:r>
              <a:rPr lang="en-US" sz="2200" b="1" baseline="-25000" dirty="0" smtClean="0">
                <a:solidFill>
                  <a:schemeClr val="accent3">
                    <a:lumMod val="50000"/>
                  </a:schemeClr>
                </a:solidFill>
                <a:latin typeface="Times New Roman" pitchFamily="18" charset="0"/>
                <a:cs typeface="Times New Roman" pitchFamily="18" charset="0"/>
              </a:rPr>
              <a:t>max</a:t>
            </a:r>
            <a:r>
              <a:rPr lang="en-US" sz="2200" b="1" dirty="0" smtClean="0">
                <a:solidFill>
                  <a:schemeClr val="accent3">
                    <a:lumMod val="50000"/>
                  </a:schemeClr>
                </a:solidFill>
                <a:latin typeface="Times New Roman" pitchFamily="18" charset="0"/>
                <a:cs typeface="Times New Roman" pitchFamily="18" charset="0"/>
              </a:rPr>
              <a:t> </a:t>
            </a:r>
          </a:p>
          <a:p>
            <a:pPr marL="274320" indent="-274320" eaLnBrk="1" fontAlgn="auto" hangingPunct="1">
              <a:spcAft>
                <a:spcPts val="0"/>
              </a:spcAft>
              <a:buClr>
                <a:schemeClr val="accent3"/>
              </a:buClr>
              <a:buFont typeface="Wingdings 2"/>
              <a:buNone/>
              <a:defRPr/>
            </a:pPr>
            <a:r>
              <a:rPr lang="en-US" sz="2200" b="1" dirty="0" smtClean="0">
                <a:solidFill>
                  <a:schemeClr val="accent3">
                    <a:lumMod val="50000"/>
                  </a:schemeClr>
                </a:solidFill>
                <a:latin typeface="Times New Roman" pitchFamily="18" charset="0"/>
                <a:cs typeface="Times New Roman" pitchFamily="18" charset="0"/>
              </a:rPr>
              <a:t> m</a:t>
            </a:r>
            <a:r>
              <a:rPr lang="en-US" sz="2200" b="1" baseline="-25000" dirty="0" smtClean="0">
                <a:solidFill>
                  <a:schemeClr val="accent3">
                    <a:lumMod val="50000"/>
                  </a:schemeClr>
                </a:solidFill>
                <a:latin typeface="Times New Roman" pitchFamily="18" charset="0"/>
                <a:cs typeface="Times New Roman" pitchFamily="18" charset="0"/>
              </a:rPr>
              <a:t>e</a:t>
            </a:r>
            <a:r>
              <a:rPr lang="en-US" sz="2200" b="1" dirty="0" smtClean="0">
                <a:solidFill>
                  <a:schemeClr val="accent3">
                    <a:lumMod val="50000"/>
                  </a:schemeClr>
                </a:solidFill>
                <a:latin typeface="Times New Roman" pitchFamily="18" charset="0"/>
                <a:cs typeface="Times New Roman" pitchFamily="18" charset="0"/>
              </a:rPr>
              <a:t>∙</a:t>
            </a:r>
            <a:r>
              <a:rPr lang="el-GR" sz="2200" b="1" dirty="0" smtClean="0">
                <a:solidFill>
                  <a:schemeClr val="accent3">
                    <a:lumMod val="50000"/>
                  </a:schemeClr>
                </a:solidFill>
                <a:latin typeface="Times New Roman" pitchFamily="18" charset="0"/>
                <a:cs typeface="Times New Roman" pitchFamily="18" charset="0"/>
              </a:rPr>
              <a:t> υ</a:t>
            </a:r>
            <a:r>
              <a:rPr lang="en-US" sz="2200" b="1" baseline="30000" dirty="0" smtClean="0">
                <a:solidFill>
                  <a:schemeClr val="accent3">
                    <a:lumMod val="50000"/>
                  </a:schemeClr>
                </a:solidFill>
                <a:latin typeface="Times New Roman" pitchFamily="18" charset="0"/>
                <a:cs typeface="Times New Roman" pitchFamily="18" charset="0"/>
              </a:rPr>
              <a:t>2</a:t>
            </a:r>
            <a:r>
              <a:rPr lang="en-US" sz="2200" b="1" baseline="-25000" dirty="0" smtClean="0">
                <a:solidFill>
                  <a:schemeClr val="accent3">
                    <a:lumMod val="50000"/>
                  </a:schemeClr>
                </a:solidFill>
                <a:latin typeface="Times New Roman" pitchFamily="18" charset="0"/>
                <a:cs typeface="Times New Roman" pitchFamily="18" charset="0"/>
              </a:rPr>
              <a:t>max</a:t>
            </a:r>
            <a:r>
              <a:rPr lang="en-US" sz="2200" b="1" dirty="0" smtClean="0">
                <a:solidFill>
                  <a:schemeClr val="accent3">
                    <a:lumMod val="50000"/>
                  </a:schemeClr>
                </a:solidFill>
                <a:latin typeface="Times New Roman" pitchFamily="18" charset="0"/>
                <a:cs typeface="Times New Roman" pitchFamily="18" charset="0"/>
              </a:rPr>
              <a:t> /R</a:t>
            </a:r>
            <a:r>
              <a:rPr lang="en-US" sz="2200" b="1" baseline="-25000" dirty="0" smtClean="0">
                <a:solidFill>
                  <a:schemeClr val="accent3">
                    <a:lumMod val="50000"/>
                  </a:schemeClr>
                </a:solidFill>
                <a:latin typeface="Times New Roman" pitchFamily="18" charset="0"/>
                <a:cs typeface="Times New Roman" pitchFamily="18" charset="0"/>
              </a:rPr>
              <a:t>max</a:t>
            </a:r>
            <a:r>
              <a:rPr lang="ru-RU" sz="2200" b="1" baseline="-25000" dirty="0" smtClean="0">
                <a:solidFill>
                  <a:schemeClr val="accent3">
                    <a:lumMod val="50000"/>
                  </a:schemeClr>
                </a:solidFill>
                <a:latin typeface="Times New Roman" pitchFamily="18" charset="0"/>
                <a:cs typeface="Times New Roman" pitchFamily="18" charset="0"/>
              </a:rPr>
              <a:t> </a:t>
            </a:r>
            <a:r>
              <a:rPr lang="ru-RU" sz="2200" b="1" dirty="0" smtClean="0">
                <a:solidFill>
                  <a:schemeClr val="accent3">
                    <a:lumMod val="50000"/>
                  </a:schemeClr>
                </a:solidFill>
                <a:latin typeface="Times New Roman" pitchFamily="18" charset="0"/>
                <a:cs typeface="Times New Roman" pitchFamily="18" charset="0"/>
              </a:rPr>
              <a:t>= </a:t>
            </a:r>
            <a:r>
              <a:rPr lang="en-US" sz="2200" b="1" dirty="0" smtClean="0">
                <a:solidFill>
                  <a:schemeClr val="accent3">
                    <a:lumMod val="50000"/>
                  </a:schemeClr>
                </a:solidFill>
                <a:latin typeface="Times New Roman" pitchFamily="18" charset="0"/>
                <a:cs typeface="Times New Roman" pitchFamily="18" charset="0"/>
              </a:rPr>
              <a:t>B∙e∙</a:t>
            </a:r>
            <a:r>
              <a:rPr lang="el-GR" sz="2200" b="1" dirty="0" smtClean="0">
                <a:solidFill>
                  <a:schemeClr val="accent3">
                    <a:lumMod val="50000"/>
                  </a:schemeClr>
                </a:solidFill>
                <a:latin typeface="Times New Roman" pitchFamily="18" charset="0"/>
                <a:cs typeface="Times New Roman" pitchFamily="18" charset="0"/>
              </a:rPr>
              <a:t>υ</a:t>
            </a:r>
            <a:r>
              <a:rPr lang="en-US" sz="2200" b="1" baseline="-25000" dirty="0" smtClean="0">
                <a:solidFill>
                  <a:schemeClr val="accent3">
                    <a:lumMod val="50000"/>
                  </a:schemeClr>
                </a:solidFill>
                <a:latin typeface="Times New Roman" pitchFamily="18" charset="0"/>
                <a:cs typeface="Times New Roman" pitchFamily="18" charset="0"/>
              </a:rPr>
              <a:t>max</a:t>
            </a:r>
            <a:r>
              <a:rPr lang="en-US" sz="2200" b="1" dirty="0" smtClean="0">
                <a:solidFill>
                  <a:schemeClr val="accent3">
                    <a:lumMod val="50000"/>
                  </a:schemeClr>
                </a:solidFill>
                <a:latin typeface="Times New Roman" pitchFamily="18" charset="0"/>
                <a:cs typeface="Times New Roman" pitchFamily="18" charset="0"/>
              </a:rPr>
              <a:t> </a:t>
            </a:r>
          </a:p>
          <a:p>
            <a:pPr marL="274320" indent="-274320" eaLnBrk="1" fontAlgn="auto" hangingPunct="1">
              <a:spcAft>
                <a:spcPts val="0"/>
              </a:spcAft>
              <a:buClr>
                <a:schemeClr val="accent3"/>
              </a:buClr>
              <a:buFont typeface="Wingdings 2"/>
              <a:buNone/>
              <a:defRPr/>
            </a:pPr>
            <a:r>
              <a:rPr lang="en-US" sz="2200" b="1" dirty="0" smtClean="0">
                <a:solidFill>
                  <a:schemeClr val="accent3">
                    <a:lumMod val="50000"/>
                  </a:schemeClr>
                </a:solidFill>
                <a:latin typeface="Times New Roman" pitchFamily="18" charset="0"/>
                <a:cs typeface="Times New Roman" pitchFamily="18" charset="0"/>
              </a:rPr>
              <a:t>   m</a:t>
            </a:r>
            <a:r>
              <a:rPr lang="en-US" sz="2200" b="1" baseline="-25000" dirty="0" smtClean="0">
                <a:solidFill>
                  <a:schemeClr val="accent3">
                    <a:lumMod val="50000"/>
                  </a:schemeClr>
                </a:solidFill>
                <a:latin typeface="Times New Roman" pitchFamily="18" charset="0"/>
                <a:cs typeface="Times New Roman" pitchFamily="18" charset="0"/>
              </a:rPr>
              <a:t>e</a:t>
            </a:r>
            <a:r>
              <a:rPr lang="en-US" sz="2200" b="1" dirty="0" smtClean="0">
                <a:solidFill>
                  <a:schemeClr val="accent3">
                    <a:lumMod val="50000"/>
                  </a:schemeClr>
                </a:solidFill>
                <a:latin typeface="Times New Roman" pitchFamily="18" charset="0"/>
                <a:cs typeface="Times New Roman" pitchFamily="18" charset="0"/>
              </a:rPr>
              <a:t>∙</a:t>
            </a:r>
            <a:r>
              <a:rPr lang="el-GR" sz="2200" b="1" dirty="0" smtClean="0">
                <a:solidFill>
                  <a:schemeClr val="accent3">
                    <a:lumMod val="50000"/>
                  </a:schemeClr>
                </a:solidFill>
                <a:latin typeface="Times New Roman" pitchFamily="18" charset="0"/>
                <a:cs typeface="Times New Roman" pitchFamily="18" charset="0"/>
              </a:rPr>
              <a:t> υ</a:t>
            </a:r>
            <a:r>
              <a:rPr lang="en-US" sz="2200" b="1" baseline="-25000" dirty="0" smtClean="0">
                <a:solidFill>
                  <a:schemeClr val="accent3">
                    <a:lumMod val="50000"/>
                  </a:schemeClr>
                </a:solidFill>
                <a:latin typeface="Times New Roman" pitchFamily="18" charset="0"/>
                <a:cs typeface="Times New Roman" pitchFamily="18" charset="0"/>
              </a:rPr>
              <a:t>max</a:t>
            </a:r>
            <a:r>
              <a:rPr lang="en-US" sz="2200" b="1" dirty="0" smtClean="0">
                <a:solidFill>
                  <a:schemeClr val="accent3">
                    <a:lumMod val="50000"/>
                  </a:schemeClr>
                </a:solidFill>
                <a:latin typeface="Times New Roman" pitchFamily="18" charset="0"/>
                <a:cs typeface="Times New Roman" pitchFamily="18" charset="0"/>
              </a:rPr>
              <a:t> /R</a:t>
            </a:r>
            <a:r>
              <a:rPr lang="en-US" sz="2200" b="1" baseline="-25000" dirty="0" smtClean="0">
                <a:solidFill>
                  <a:schemeClr val="accent3">
                    <a:lumMod val="50000"/>
                  </a:schemeClr>
                </a:solidFill>
                <a:latin typeface="Times New Roman" pitchFamily="18" charset="0"/>
                <a:cs typeface="Times New Roman" pitchFamily="18" charset="0"/>
              </a:rPr>
              <a:t>max</a:t>
            </a:r>
            <a:r>
              <a:rPr lang="ru-RU" sz="2200" b="1" dirty="0" smtClean="0">
                <a:solidFill>
                  <a:schemeClr val="accent3">
                    <a:lumMod val="50000"/>
                  </a:schemeClr>
                </a:solidFill>
                <a:latin typeface="Times New Roman" pitchFamily="18" charset="0"/>
                <a:cs typeface="Times New Roman" pitchFamily="18" charset="0"/>
              </a:rPr>
              <a:t>= </a:t>
            </a:r>
            <a:r>
              <a:rPr lang="en-US" sz="2200" b="1" dirty="0" smtClean="0">
                <a:solidFill>
                  <a:schemeClr val="accent3">
                    <a:lumMod val="50000"/>
                  </a:schemeClr>
                </a:solidFill>
                <a:latin typeface="Times New Roman" pitchFamily="18" charset="0"/>
                <a:cs typeface="Times New Roman" pitchFamily="18" charset="0"/>
              </a:rPr>
              <a:t>B∙e</a:t>
            </a:r>
          </a:p>
          <a:p>
            <a:pPr marL="274320" indent="-274320" eaLnBrk="1" fontAlgn="auto" hangingPunct="1">
              <a:spcAft>
                <a:spcPts val="0"/>
              </a:spcAft>
              <a:buClr>
                <a:schemeClr val="accent3"/>
              </a:buClr>
              <a:buFont typeface="Wingdings 2"/>
              <a:buNone/>
              <a:defRPr/>
            </a:pPr>
            <a:r>
              <a:rPr lang="en-US" sz="2200" b="1" dirty="0" smtClean="0">
                <a:solidFill>
                  <a:schemeClr val="accent3">
                    <a:lumMod val="50000"/>
                  </a:schemeClr>
                </a:solidFill>
                <a:latin typeface="Times New Roman" pitchFamily="18" charset="0"/>
                <a:cs typeface="Times New Roman" pitchFamily="18" charset="0"/>
              </a:rPr>
              <a:t>                                                               B = m</a:t>
            </a:r>
            <a:r>
              <a:rPr lang="en-US" sz="2200" b="1" baseline="-25000" dirty="0" smtClean="0">
                <a:solidFill>
                  <a:schemeClr val="accent3">
                    <a:lumMod val="50000"/>
                  </a:schemeClr>
                </a:solidFill>
                <a:latin typeface="Times New Roman" pitchFamily="18" charset="0"/>
                <a:cs typeface="Times New Roman" pitchFamily="18" charset="0"/>
              </a:rPr>
              <a:t>e</a:t>
            </a:r>
            <a:r>
              <a:rPr lang="en-US" sz="2200" b="1" dirty="0" smtClean="0">
                <a:solidFill>
                  <a:schemeClr val="accent3">
                    <a:lumMod val="50000"/>
                  </a:schemeClr>
                </a:solidFill>
                <a:latin typeface="Times New Roman" pitchFamily="18" charset="0"/>
                <a:cs typeface="Times New Roman" pitchFamily="18" charset="0"/>
              </a:rPr>
              <a:t>∙</a:t>
            </a:r>
            <a:r>
              <a:rPr lang="el-GR" sz="2200" b="1" dirty="0" smtClean="0">
                <a:solidFill>
                  <a:schemeClr val="accent3">
                    <a:lumMod val="50000"/>
                  </a:schemeClr>
                </a:solidFill>
                <a:latin typeface="Times New Roman" pitchFamily="18" charset="0"/>
                <a:cs typeface="Times New Roman" pitchFamily="18" charset="0"/>
              </a:rPr>
              <a:t> υ</a:t>
            </a:r>
            <a:r>
              <a:rPr lang="en-US" sz="2200" b="1" baseline="-25000" dirty="0" smtClean="0">
                <a:solidFill>
                  <a:schemeClr val="accent3">
                    <a:lumMod val="50000"/>
                  </a:schemeClr>
                </a:solidFill>
                <a:latin typeface="Times New Roman" pitchFamily="18" charset="0"/>
                <a:cs typeface="Times New Roman" pitchFamily="18" charset="0"/>
              </a:rPr>
              <a:t>max</a:t>
            </a:r>
            <a:r>
              <a:rPr lang="en-US" sz="2200" b="1" dirty="0" smtClean="0">
                <a:solidFill>
                  <a:schemeClr val="accent3">
                    <a:lumMod val="50000"/>
                  </a:schemeClr>
                </a:solidFill>
                <a:latin typeface="Times New Roman" pitchFamily="18" charset="0"/>
                <a:cs typeface="Times New Roman" pitchFamily="18" charset="0"/>
              </a:rPr>
              <a:t> /(e∙R</a:t>
            </a:r>
            <a:r>
              <a:rPr lang="en-US" sz="2200" b="1" baseline="-25000" dirty="0" smtClean="0">
                <a:solidFill>
                  <a:schemeClr val="accent3">
                    <a:lumMod val="50000"/>
                  </a:schemeClr>
                </a:solidFill>
                <a:latin typeface="Times New Roman" pitchFamily="18" charset="0"/>
                <a:cs typeface="Times New Roman" pitchFamily="18" charset="0"/>
              </a:rPr>
              <a:t>max</a:t>
            </a:r>
            <a:r>
              <a:rPr lang="en-US" sz="2200" b="1" dirty="0" smtClean="0">
                <a:solidFill>
                  <a:schemeClr val="accent3">
                    <a:lumMod val="50000"/>
                  </a:schemeClr>
                </a:solidFill>
                <a:latin typeface="Times New Roman" pitchFamily="18" charset="0"/>
                <a:cs typeface="Times New Roman" pitchFamily="18" charset="0"/>
              </a:rPr>
              <a:t>)</a:t>
            </a:r>
          </a:p>
          <a:p>
            <a:pPr marL="274320" indent="-274320" eaLnBrk="1" fontAlgn="auto" hangingPunct="1">
              <a:spcAft>
                <a:spcPts val="0"/>
              </a:spcAft>
              <a:buClr>
                <a:schemeClr val="accent3"/>
              </a:buClr>
              <a:buFont typeface="Wingdings 2"/>
              <a:buNone/>
              <a:defRPr/>
            </a:pPr>
            <a:r>
              <a:rPr lang="en-US" sz="2000" b="1" dirty="0" smtClean="0">
                <a:solidFill>
                  <a:srgbClr val="002060"/>
                </a:solidFill>
                <a:latin typeface="Times New Roman" pitchFamily="18" charset="0"/>
                <a:cs typeface="Times New Roman" pitchFamily="18" charset="0"/>
              </a:rPr>
              <a:t>                             B = m</a:t>
            </a:r>
            <a:r>
              <a:rPr lang="en-US" sz="2000" b="1" baseline="-25000" dirty="0" smtClean="0">
                <a:solidFill>
                  <a:srgbClr val="002060"/>
                </a:solidFill>
                <a:latin typeface="Times New Roman" pitchFamily="18" charset="0"/>
                <a:cs typeface="Times New Roman" pitchFamily="18" charset="0"/>
              </a:rPr>
              <a:t>e</a:t>
            </a:r>
            <a:r>
              <a:rPr lang="en-US" sz="2000" b="1" dirty="0" smtClean="0">
                <a:solidFill>
                  <a:srgbClr val="002060"/>
                </a:solidFill>
                <a:latin typeface="Times New Roman" pitchFamily="18" charset="0"/>
                <a:cs typeface="Times New Roman" pitchFamily="18" charset="0"/>
              </a:rPr>
              <a:t>∙</a:t>
            </a:r>
            <a:r>
              <a:rPr lang="el-GR" sz="2000" b="1" dirty="0" smtClean="0">
                <a:solidFill>
                  <a:srgbClr val="002060"/>
                </a:solidFill>
                <a:latin typeface="Times New Roman" pitchFamily="18" charset="0"/>
                <a:cs typeface="Times New Roman" pitchFamily="18" charset="0"/>
              </a:rPr>
              <a:t> </a:t>
            </a:r>
            <a:r>
              <a:rPr lang="en-US" sz="2000" b="1" dirty="0" smtClean="0">
                <a:solidFill>
                  <a:srgbClr val="002060"/>
                </a:solidFill>
                <a:latin typeface="Times New Roman" pitchFamily="18" charset="0"/>
                <a:cs typeface="Times New Roman" pitchFamily="18" charset="0"/>
              </a:rPr>
              <a:t>√</a:t>
            </a:r>
            <a:r>
              <a:rPr lang="ru-RU" sz="2000" b="1" dirty="0" smtClean="0">
                <a:solidFill>
                  <a:srgbClr val="002060"/>
                </a:solidFill>
                <a:latin typeface="Times New Roman" pitchFamily="18" charset="0"/>
                <a:cs typeface="Times New Roman" pitchFamily="18" charset="0"/>
              </a:rPr>
              <a:t>(</a:t>
            </a:r>
            <a:r>
              <a:rPr lang="en-US" sz="2000" b="1" dirty="0" smtClean="0">
                <a:solidFill>
                  <a:srgbClr val="002060"/>
                </a:solidFill>
                <a:latin typeface="Times New Roman" pitchFamily="18" charset="0"/>
                <a:cs typeface="Times New Roman" pitchFamily="18" charset="0"/>
              </a:rPr>
              <a:t>2∙(h∙</a:t>
            </a:r>
            <a:r>
              <a:rPr lang="el-GR" sz="2000" b="1" dirty="0" smtClean="0">
                <a:solidFill>
                  <a:srgbClr val="002060"/>
                </a:solidFill>
                <a:latin typeface="Times New Roman" pitchFamily="18" charset="0"/>
                <a:cs typeface="Times New Roman" pitchFamily="18" charset="0"/>
              </a:rPr>
              <a:t>ν</a:t>
            </a:r>
            <a:r>
              <a:rPr lang="en-US" sz="2000" b="1" dirty="0" smtClean="0">
                <a:solidFill>
                  <a:srgbClr val="002060"/>
                </a:solidFill>
                <a:latin typeface="Times New Roman" pitchFamily="18" charset="0"/>
                <a:cs typeface="Times New Roman" pitchFamily="18" charset="0"/>
              </a:rPr>
              <a:t> -2∙</a:t>
            </a:r>
            <a:r>
              <a:rPr lang="ru-RU" sz="2000" b="1" dirty="0" smtClean="0">
                <a:solidFill>
                  <a:srgbClr val="002060"/>
                </a:solidFill>
                <a:latin typeface="Times New Roman" pitchFamily="18" charset="0"/>
                <a:cs typeface="Times New Roman" pitchFamily="18" charset="0"/>
              </a:rPr>
              <a:t>А</a:t>
            </a:r>
            <a:r>
              <a:rPr lang="ru-RU" sz="2000" b="1" baseline="-25000" dirty="0" smtClean="0">
                <a:solidFill>
                  <a:srgbClr val="002060"/>
                </a:solidFill>
                <a:latin typeface="Times New Roman" pitchFamily="18" charset="0"/>
                <a:cs typeface="Times New Roman" pitchFamily="18" charset="0"/>
              </a:rPr>
              <a:t>вых</a:t>
            </a:r>
            <a:r>
              <a:rPr lang="en-US" sz="2000" b="1" dirty="0" smtClean="0">
                <a:solidFill>
                  <a:srgbClr val="002060"/>
                </a:solidFill>
                <a:latin typeface="Times New Roman" pitchFamily="18" charset="0"/>
                <a:cs typeface="Times New Roman" pitchFamily="18" charset="0"/>
              </a:rPr>
              <a:t>)/m</a:t>
            </a:r>
            <a:r>
              <a:rPr lang="en-US" sz="2000" b="1" baseline="-25000" dirty="0" smtClean="0">
                <a:solidFill>
                  <a:srgbClr val="002060"/>
                </a:solidFill>
                <a:latin typeface="Times New Roman" pitchFamily="18" charset="0"/>
                <a:cs typeface="Times New Roman" pitchFamily="18" charset="0"/>
              </a:rPr>
              <a:t>e</a:t>
            </a:r>
            <a:r>
              <a:rPr lang="en-US" sz="2000" b="1" dirty="0" smtClean="0">
                <a:solidFill>
                  <a:srgbClr val="002060"/>
                </a:solidFill>
                <a:latin typeface="Times New Roman" pitchFamily="18" charset="0"/>
                <a:cs typeface="Times New Roman" pitchFamily="18" charset="0"/>
              </a:rPr>
              <a:t>)/(e∙R</a:t>
            </a:r>
            <a:r>
              <a:rPr lang="en-US" sz="2000" b="1" baseline="-25000" dirty="0" smtClean="0">
                <a:solidFill>
                  <a:srgbClr val="002060"/>
                </a:solidFill>
                <a:latin typeface="Times New Roman" pitchFamily="18" charset="0"/>
                <a:cs typeface="Times New Roman" pitchFamily="18" charset="0"/>
              </a:rPr>
              <a:t>max </a:t>
            </a:r>
            <a:r>
              <a:rPr lang="en-US" sz="2000" b="1" dirty="0" smtClean="0">
                <a:solidFill>
                  <a:srgbClr val="002060"/>
                </a:solidFill>
                <a:latin typeface="Times New Roman" pitchFamily="18" charset="0"/>
                <a:cs typeface="Times New Roman" pitchFamily="18" charset="0"/>
              </a:rPr>
              <a:t>)</a:t>
            </a:r>
          </a:p>
          <a:p>
            <a:pPr marL="274320" indent="-274320" eaLnBrk="1" fontAlgn="auto" hangingPunct="1">
              <a:spcAft>
                <a:spcPts val="0"/>
              </a:spcAft>
              <a:buClr>
                <a:schemeClr val="accent3"/>
              </a:buClr>
              <a:buFont typeface="Wingdings 2"/>
              <a:buNone/>
              <a:defRPr/>
            </a:pPr>
            <a:r>
              <a:rPr lang="en-US" sz="2000" b="1" dirty="0" smtClean="0">
                <a:solidFill>
                  <a:schemeClr val="accent6">
                    <a:lumMod val="50000"/>
                  </a:schemeClr>
                </a:solidFill>
                <a:latin typeface="Times New Roman" pitchFamily="18" charset="0"/>
                <a:cs typeface="Times New Roman" pitchFamily="18" charset="0"/>
              </a:rPr>
              <a:t>                             B = √</a:t>
            </a:r>
            <a:r>
              <a:rPr lang="ru-RU" sz="2000" b="1" dirty="0" smtClean="0">
                <a:solidFill>
                  <a:schemeClr val="accent6">
                    <a:lumMod val="50000"/>
                  </a:schemeClr>
                </a:solidFill>
                <a:latin typeface="Times New Roman" pitchFamily="18" charset="0"/>
                <a:cs typeface="Times New Roman" pitchFamily="18" charset="0"/>
              </a:rPr>
              <a:t>(</a:t>
            </a:r>
            <a:r>
              <a:rPr lang="en-US" sz="2000" b="1" dirty="0" smtClean="0">
                <a:solidFill>
                  <a:schemeClr val="accent6">
                    <a:lumMod val="50000"/>
                  </a:schemeClr>
                </a:solidFill>
                <a:latin typeface="Times New Roman" pitchFamily="18" charset="0"/>
                <a:cs typeface="Times New Roman" pitchFamily="18" charset="0"/>
              </a:rPr>
              <a:t>2∙m</a:t>
            </a:r>
            <a:r>
              <a:rPr lang="en-US" sz="2000" b="1" baseline="-25000" dirty="0" smtClean="0">
                <a:solidFill>
                  <a:schemeClr val="accent6">
                    <a:lumMod val="50000"/>
                  </a:schemeClr>
                </a:solidFill>
                <a:latin typeface="Times New Roman" pitchFamily="18" charset="0"/>
                <a:cs typeface="Times New Roman" pitchFamily="18" charset="0"/>
              </a:rPr>
              <a:t>e</a:t>
            </a:r>
            <a:r>
              <a:rPr lang="en-US" sz="2000" b="1" dirty="0" smtClean="0">
                <a:solidFill>
                  <a:schemeClr val="accent6">
                    <a:lumMod val="50000"/>
                  </a:schemeClr>
                </a:solidFill>
                <a:latin typeface="Times New Roman" pitchFamily="18" charset="0"/>
                <a:cs typeface="Times New Roman" pitchFamily="18" charset="0"/>
              </a:rPr>
              <a:t>∙(h∙</a:t>
            </a:r>
            <a:r>
              <a:rPr lang="el-GR" sz="2000" b="1" dirty="0" smtClean="0">
                <a:solidFill>
                  <a:schemeClr val="accent6">
                    <a:lumMod val="50000"/>
                  </a:schemeClr>
                </a:solidFill>
                <a:latin typeface="Times New Roman" pitchFamily="18" charset="0"/>
                <a:cs typeface="Times New Roman" pitchFamily="18" charset="0"/>
              </a:rPr>
              <a:t>ν</a:t>
            </a:r>
            <a:r>
              <a:rPr lang="en-US" sz="2000" b="1" dirty="0" smtClean="0">
                <a:solidFill>
                  <a:schemeClr val="accent6">
                    <a:lumMod val="50000"/>
                  </a:schemeClr>
                </a:solidFill>
                <a:latin typeface="Times New Roman" pitchFamily="18" charset="0"/>
                <a:cs typeface="Times New Roman" pitchFamily="18" charset="0"/>
              </a:rPr>
              <a:t> - 2∙</a:t>
            </a:r>
            <a:r>
              <a:rPr lang="ru-RU" sz="2000" b="1" dirty="0" smtClean="0">
                <a:solidFill>
                  <a:schemeClr val="accent6">
                    <a:lumMod val="50000"/>
                  </a:schemeClr>
                </a:solidFill>
                <a:latin typeface="Times New Roman" pitchFamily="18" charset="0"/>
                <a:cs typeface="Times New Roman" pitchFamily="18" charset="0"/>
              </a:rPr>
              <a:t>А</a:t>
            </a:r>
            <a:r>
              <a:rPr lang="ru-RU" sz="2000" b="1" baseline="-25000" dirty="0" smtClean="0">
                <a:solidFill>
                  <a:schemeClr val="accent6">
                    <a:lumMod val="50000"/>
                  </a:schemeClr>
                </a:solidFill>
                <a:latin typeface="Times New Roman" pitchFamily="18" charset="0"/>
                <a:cs typeface="Times New Roman" pitchFamily="18" charset="0"/>
              </a:rPr>
              <a:t>вых</a:t>
            </a:r>
            <a:r>
              <a:rPr lang="en-US" sz="2000" b="1" dirty="0" smtClean="0">
                <a:solidFill>
                  <a:schemeClr val="accent6">
                    <a:lumMod val="50000"/>
                  </a:schemeClr>
                </a:solidFill>
                <a:latin typeface="Times New Roman" pitchFamily="18" charset="0"/>
                <a:cs typeface="Times New Roman" pitchFamily="18" charset="0"/>
              </a:rPr>
              <a:t>)</a:t>
            </a:r>
            <a:r>
              <a:rPr lang="ru-RU" sz="2000" b="1" dirty="0" smtClean="0">
                <a:solidFill>
                  <a:schemeClr val="accent6">
                    <a:lumMod val="50000"/>
                  </a:schemeClr>
                </a:solidFill>
                <a:latin typeface="Times New Roman" pitchFamily="18" charset="0"/>
                <a:cs typeface="Times New Roman" pitchFamily="18" charset="0"/>
              </a:rPr>
              <a:t>)</a:t>
            </a:r>
            <a:r>
              <a:rPr lang="en-US" sz="2000" b="1" dirty="0" smtClean="0">
                <a:solidFill>
                  <a:schemeClr val="accent6">
                    <a:lumMod val="50000"/>
                  </a:schemeClr>
                </a:solidFill>
                <a:latin typeface="Times New Roman" pitchFamily="18" charset="0"/>
                <a:cs typeface="Times New Roman" pitchFamily="18" charset="0"/>
              </a:rPr>
              <a:t>/(e∙R</a:t>
            </a:r>
            <a:r>
              <a:rPr lang="en-US" sz="2000" b="1" baseline="-25000" dirty="0" smtClean="0">
                <a:solidFill>
                  <a:schemeClr val="accent6">
                    <a:lumMod val="50000"/>
                  </a:schemeClr>
                </a:solidFill>
                <a:latin typeface="Times New Roman" pitchFamily="18" charset="0"/>
                <a:cs typeface="Times New Roman" pitchFamily="18" charset="0"/>
              </a:rPr>
              <a:t>max </a:t>
            </a:r>
            <a:r>
              <a:rPr lang="en-US" sz="2000" b="1" dirty="0" smtClean="0">
                <a:solidFill>
                  <a:schemeClr val="accent6">
                    <a:lumMod val="50000"/>
                  </a:schemeClr>
                </a:solidFill>
                <a:latin typeface="Times New Roman" pitchFamily="18" charset="0"/>
                <a:cs typeface="Times New Roman" pitchFamily="18" charset="0"/>
              </a:rPr>
              <a:t>)</a:t>
            </a:r>
          </a:p>
          <a:p>
            <a:pPr marL="274320" indent="-274320" eaLnBrk="1" fontAlgn="auto" hangingPunct="1">
              <a:spcAft>
                <a:spcPts val="0"/>
              </a:spcAft>
              <a:buClr>
                <a:schemeClr val="accent3"/>
              </a:buClr>
              <a:buFont typeface="Wingdings 2"/>
              <a:buNone/>
              <a:defRPr/>
            </a:pPr>
            <a:r>
              <a:rPr lang="en-US" sz="2000" b="1" dirty="0" smtClean="0">
                <a:solidFill>
                  <a:schemeClr val="accent3">
                    <a:lumMod val="50000"/>
                  </a:schemeClr>
                </a:solidFill>
                <a:latin typeface="Times New Roman" pitchFamily="18" charset="0"/>
                <a:cs typeface="Times New Roman" pitchFamily="18" charset="0"/>
              </a:rPr>
              <a:t>B = √</a:t>
            </a:r>
            <a:r>
              <a:rPr lang="ru-RU" sz="2000" b="1" dirty="0" smtClean="0">
                <a:solidFill>
                  <a:schemeClr val="accent3">
                    <a:lumMod val="50000"/>
                  </a:schemeClr>
                </a:solidFill>
                <a:latin typeface="Times New Roman" pitchFamily="18" charset="0"/>
                <a:cs typeface="Times New Roman" pitchFamily="18" charset="0"/>
              </a:rPr>
              <a:t>(</a:t>
            </a:r>
            <a:r>
              <a:rPr lang="en-US" sz="2000" b="1" dirty="0" smtClean="0">
                <a:solidFill>
                  <a:schemeClr val="accent3">
                    <a:lumMod val="50000"/>
                  </a:schemeClr>
                </a:solidFill>
                <a:latin typeface="Times New Roman" pitchFamily="18" charset="0"/>
                <a:cs typeface="Times New Roman" pitchFamily="18" charset="0"/>
              </a:rPr>
              <a:t>2∙</a:t>
            </a:r>
            <a:r>
              <a:rPr lang="ru-RU" sz="2000" b="1" dirty="0" smtClean="0">
                <a:solidFill>
                  <a:schemeClr val="accent3">
                    <a:lumMod val="50000"/>
                  </a:schemeClr>
                </a:solidFill>
                <a:latin typeface="Times New Roman" pitchFamily="18" charset="0"/>
                <a:cs typeface="Times New Roman" pitchFamily="18" charset="0"/>
              </a:rPr>
              <a:t>9,1∙10</a:t>
            </a:r>
            <a:r>
              <a:rPr lang="ru-RU" sz="2000" b="1" baseline="30000" dirty="0" smtClean="0">
                <a:solidFill>
                  <a:schemeClr val="accent3">
                    <a:lumMod val="50000"/>
                  </a:schemeClr>
                </a:solidFill>
                <a:latin typeface="Times New Roman" pitchFamily="18" charset="0"/>
                <a:cs typeface="Times New Roman" pitchFamily="18" charset="0"/>
              </a:rPr>
              <a:t>-31</a:t>
            </a:r>
            <a:r>
              <a:rPr lang="en-US" sz="2000" b="1" dirty="0" smtClean="0">
                <a:solidFill>
                  <a:schemeClr val="accent3">
                    <a:lumMod val="50000"/>
                  </a:schemeClr>
                </a:solidFill>
                <a:latin typeface="Times New Roman" pitchFamily="18" charset="0"/>
                <a:cs typeface="Times New Roman" pitchFamily="18" charset="0"/>
              </a:rPr>
              <a:t>∙(</a:t>
            </a:r>
            <a:r>
              <a:rPr lang="ru-RU" sz="2000" b="1" dirty="0" smtClean="0">
                <a:solidFill>
                  <a:schemeClr val="accent3">
                    <a:lumMod val="50000"/>
                  </a:schemeClr>
                </a:solidFill>
                <a:latin typeface="Times New Roman" pitchFamily="18" charset="0"/>
                <a:cs typeface="Times New Roman" pitchFamily="18" charset="0"/>
              </a:rPr>
              <a:t>6,6∙10</a:t>
            </a:r>
            <a:r>
              <a:rPr lang="ru-RU" sz="2000" b="1" baseline="30000" dirty="0" smtClean="0">
                <a:solidFill>
                  <a:schemeClr val="accent3">
                    <a:lumMod val="50000"/>
                  </a:schemeClr>
                </a:solidFill>
                <a:latin typeface="Times New Roman" pitchFamily="18" charset="0"/>
                <a:cs typeface="Times New Roman" pitchFamily="18" charset="0"/>
              </a:rPr>
              <a:t>-34</a:t>
            </a:r>
            <a:r>
              <a:rPr lang="en-US" sz="2000" b="1" dirty="0" smtClean="0">
                <a:solidFill>
                  <a:schemeClr val="accent3">
                    <a:lumMod val="50000"/>
                  </a:schemeClr>
                </a:solidFill>
                <a:latin typeface="Times New Roman" pitchFamily="18" charset="0"/>
                <a:cs typeface="Times New Roman" pitchFamily="18" charset="0"/>
              </a:rPr>
              <a:t> ∙2∙10</a:t>
            </a:r>
            <a:r>
              <a:rPr lang="en-US" sz="2000" b="1" baseline="30000" dirty="0" smtClean="0">
                <a:solidFill>
                  <a:schemeClr val="accent3">
                    <a:lumMod val="50000"/>
                  </a:schemeClr>
                </a:solidFill>
                <a:latin typeface="Times New Roman" pitchFamily="18" charset="0"/>
                <a:cs typeface="Times New Roman" pitchFamily="18" charset="0"/>
              </a:rPr>
              <a:t>15</a:t>
            </a:r>
            <a:r>
              <a:rPr lang="en-US" sz="2000" b="1" dirty="0" smtClean="0">
                <a:solidFill>
                  <a:schemeClr val="accent3">
                    <a:lumMod val="50000"/>
                  </a:schemeClr>
                </a:solidFill>
                <a:latin typeface="Times New Roman" pitchFamily="18" charset="0"/>
                <a:cs typeface="Times New Roman" pitchFamily="18" charset="0"/>
              </a:rPr>
              <a:t> - 2∙4,42∙1</a:t>
            </a:r>
            <a:r>
              <a:rPr lang="ru-RU" sz="2000" b="1" dirty="0" smtClean="0">
                <a:solidFill>
                  <a:schemeClr val="accent3">
                    <a:lumMod val="50000"/>
                  </a:schemeClr>
                </a:solidFill>
                <a:latin typeface="Times New Roman" pitchFamily="18" charset="0"/>
                <a:cs typeface="Times New Roman" pitchFamily="18" charset="0"/>
              </a:rPr>
              <a:t>0</a:t>
            </a:r>
            <a:r>
              <a:rPr lang="ru-RU" sz="2000" b="1" baseline="30000" dirty="0" smtClean="0">
                <a:solidFill>
                  <a:schemeClr val="accent3">
                    <a:lumMod val="50000"/>
                  </a:schemeClr>
                </a:solidFill>
                <a:latin typeface="Times New Roman" pitchFamily="18" charset="0"/>
                <a:cs typeface="Times New Roman" pitchFamily="18" charset="0"/>
              </a:rPr>
              <a:t>-19</a:t>
            </a:r>
            <a:r>
              <a:rPr lang="ru-RU" sz="2000" b="1" dirty="0" smtClean="0">
                <a:solidFill>
                  <a:schemeClr val="accent3">
                    <a:lumMod val="50000"/>
                  </a:schemeClr>
                </a:solidFill>
                <a:latin typeface="Times New Roman" pitchFamily="18" charset="0"/>
                <a:cs typeface="Times New Roman" pitchFamily="18" charset="0"/>
              </a:rPr>
              <a:t>))</a:t>
            </a:r>
            <a:r>
              <a:rPr lang="en-US" sz="2000" b="1" dirty="0" smtClean="0">
                <a:solidFill>
                  <a:schemeClr val="accent3">
                    <a:lumMod val="50000"/>
                  </a:schemeClr>
                </a:solidFill>
                <a:latin typeface="Times New Roman" pitchFamily="18" charset="0"/>
                <a:cs typeface="Times New Roman" pitchFamily="18" charset="0"/>
              </a:rPr>
              <a:t>/(1,6</a:t>
            </a:r>
            <a:r>
              <a:rPr lang="ru-RU" sz="2000" b="1" dirty="0" smtClean="0">
                <a:solidFill>
                  <a:schemeClr val="accent3">
                    <a:lumMod val="50000"/>
                  </a:schemeClr>
                </a:solidFill>
                <a:latin typeface="Times New Roman" pitchFamily="18" charset="0"/>
                <a:cs typeface="Times New Roman" pitchFamily="18" charset="0"/>
              </a:rPr>
              <a:t> ∙10</a:t>
            </a:r>
            <a:r>
              <a:rPr lang="ru-RU" sz="2000" b="1" baseline="30000" dirty="0" smtClean="0">
                <a:solidFill>
                  <a:schemeClr val="accent3">
                    <a:lumMod val="50000"/>
                  </a:schemeClr>
                </a:solidFill>
                <a:latin typeface="Times New Roman" pitchFamily="18" charset="0"/>
                <a:cs typeface="Times New Roman" pitchFamily="18" charset="0"/>
              </a:rPr>
              <a:t>-19</a:t>
            </a:r>
            <a:r>
              <a:rPr lang="en-US" sz="2000" b="1" dirty="0" smtClean="0">
                <a:solidFill>
                  <a:schemeClr val="accent3">
                    <a:lumMod val="50000"/>
                  </a:schemeClr>
                </a:solidFill>
                <a:latin typeface="Times New Roman" pitchFamily="18" charset="0"/>
                <a:cs typeface="Times New Roman" pitchFamily="18" charset="0"/>
              </a:rPr>
              <a:t> ∙5 ∙10</a:t>
            </a:r>
            <a:r>
              <a:rPr lang="ru-RU" sz="2000" b="1" baseline="30000" dirty="0" smtClean="0">
                <a:solidFill>
                  <a:schemeClr val="accent3">
                    <a:lumMod val="50000"/>
                  </a:schemeClr>
                </a:solidFill>
                <a:latin typeface="Times New Roman" pitchFamily="18" charset="0"/>
                <a:cs typeface="Times New Roman" pitchFamily="18" charset="0"/>
              </a:rPr>
              <a:t>-3</a:t>
            </a:r>
            <a:r>
              <a:rPr lang="en-US" sz="2000" b="1" dirty="0" smtClean="0">
                <a:solidFill>
                  <a:schemeClr val="accent3">
                    <a:lumMod val="50000"/>
                  </a:schemeClr>
                </a:solidFill>
                <a:latin typeface="Times New Roman" pitchFamily="18" charset="0"/>
                <a:cs typeface="Times New Roman" pitchFamily="18" charset="0"/>
              </a:rPr>
              <a:t>)</a:t>
            </a:r>
          </a:p>
          <a:p>
            <a:pPr marL="274320" indent="-274320" eaLnBrk="1" fontAlgn="auto" hangingPunct="1">
              <a:spcAft>
                <a:spcPts val="0"/>
              </a:spcAft>
              <a:buClr>
                <a:schemeClr val="accent3"/>
              </a:buClr>
              <a:buFont typeface="Wingdings 2"/>
              <a:buNone/>
              <a:defRPr/>
            </a:pPr>
            <a:r>
              <a:rPr lang="en-US" sz="2000" b="1" dirty="0" smtClean="0">
                <a:solidFill>
                  <a:schemeClr val="accent3">
                    <a:lumMod val="50000"/>
                  </a:schemeClr>
                </a:solidFill>
                <a:latin typeface="Times New Roman" pitchFamily="18" charset="0"/>
                <a:cs typeface="Times New Roman" pitchFamily="18" charset="0"/>
              </a:rPr>
              <a:t>B = √</a:t>
            </a:r>
            <a:r>
              <a:rPr lang="ru-RU" sz="2000" b="1" dirty="0" smtClean="0">
                <a:solidFill>
                  <a:schemeClr val="accent3">
                    <a:lumMod val="50000"/>
                  </a:schemeClr>
                </a:solidFill>
                <a:latin typeface="Times New Roman" pitchFamily="18" charset="0"/>
                <a:cs typeface="Times New Roman" pitchFamily="18" charset="0"/>
              </a:rPr>
              <a:t>(</a:t>
            </a:r>
            <a:r>
              <a:rPr lang="en-US" sz="2000" b="1" dirty="0" smtClean="0">
                <a:solidFill>
                  <a:schemeClr val="accent3">
                    <a:lumMod val="50000"/>
                  </a:schemeClr>
                </a:solidFill>
                <a:latin typeface="Times New Roman" pitchFamily="18" charset="0"/>
                <a:cs typeface="Times New Roman" pitchFamily="18" charset="0"/>
              </a:rPr>
              <a:t>18,2</a:t>
            </a:r>
            <a:r>
              <a:rPr lang="ru-RU" sz="2000" b="1" dirty="0" smtClean="0">
                <a:solidFill>
                  <a:schemeClr val="accent3">
                    <a:lumMod val="50000"/>
                  </a:schemeClr>
                </a:solidFill>
                <a:latin typeface="Times New Roman" pitchFamily="18" charset="0"/>
                <a:cs typeface="Times New Roman" pitchFamily="18" charset="0"/>
              </a:rPr>
              <a:t>∙10</a:t>
            </a:r>
            <a:r>
              <a:rPr lang="ru-RU" sz="2000" b="1" baseline="30000" dirty="0" smtClean="0">
                <a:solidFill>
                  <a:schemeClr val="accent3">
                    <a:lumMod val="50000"/>
                  </a:schemeClr>
                </a:solidFill>
                <a:latin typeface="Times New Roman" pitchFamily="18" charset="0"/>
                <a:cs typeface="Times New Roman" pitchFamily="18" charset="0"/>
              </a:rPr>
              <a:t>-31</a:t>
            </a:r>
            <a:r>
              <a:rPr lang="en-US" sz="2000" b="1" dirty="0" smtClean="0">
                <a:solidFill>
                  <a:schemeClr val="accent3">
                    <a:lumMod val="50000"/>
                  </a:schemeClr>
                </a:solidFill>
                <a:latin typeface="Times New Roman" pitchFamily="18" charset="0"/>
                <a:cs typeface="Times New Roman" pitchFamily="18" charset="0"/>
              </a:rPr>
              <a:t>∙(13,2∙10</a:t>
            </a:r>
            <a:r>
              <a:rPr lang="en-US" sz="2000" b="1" baseline="30000" dirty="0" smtClean="0">
                <a:solidFill>
                  <a:schemeClr val="accent3">
                    <a:lumMod val="50000"/>
                  </a:schemeClr>
                </a:solidFill>
                <a:latin typeface="Times New Roman" pitchFamily="18" charset="0"/>
                <a:cs typeface="Times New Roman" pitchFamily="18" charset="0"/>
              </a:rPr>
              <a:t>-19</a:t>
            </a:r>
            <a:r>
              <a:rPr lang="en-US" sz="2000" b="1" dirty="0" smtClean="0">
                <a:solidFill>
                  <a:schemeClr val="accent3">
                    <a:lumMod val="50000"/>
                  </a:schemeClr>
                </a:solidFill>
                <a:latin typeface="Times New Roman" pitchFamily="18" charset="0"/>
                <a:cs typeface="Times New Roman" pitchFamily="18" charset="0"/>
              </a:rPr>
              <a:t>- 8,84∙10</a:t>
            </a:r>
            <a:r>
              <a:rPr lang="en-US" sz="2000" b="1" baseline="30000" dirty="0" smtClean="0">
                <a:solidFill>
                  <a:schemeClr val="accent3">
                    <a:lumMod val="50000"/>
                  </a:schemeClr>
                </a:solidFill>
                <a:latin typeface="Times New Roman" pitchFamily="18" charset="0"/>
                <a:cs typeface="Times New Roman" pitchFamily="18" charset="0"/>
              </a:rPr>
              <a:t>-19</a:t>
            </a:r>
            <a:r>
              <a:rPr lang="en-US" sz="2000" b="1" dirty="0" smtClean="0">
                <a:solidFill>
                  <a:schemeClr val="accent3">
                    <a:lumMod val="50000"/>
                  </a:schemeClr>
                </a:solidFill>
                <a:latin typeface="Times New Roman" pitchFamily="18" charset="0"/>
                <a:cs typeface="Times New Roman" pitchFamily="18" charset="0"/>
              </a:rPr>
              <a:t>))/8</a:t>
            </a:r>
            <a:r>
              <a:rPr lang="ru-RU" sz="2000" b="1" dirty="0" smtClean="0">
                <a:solidFill>
                  <a:schemeClr val="accent3">
                    <a:lumMod val="50000"/>
                  </a:schemeClr>
                </a:solidFill>
                <a:latin typeface="Times New Roman" pitchFamily="18" charset="0"/>
                <a:cs typeface="Times New Roman" pitchFamily="18" charset="0"/>
              </a:rPr>
              <a:t>∙10</a:t>
            </a:r>
            <a:r>
              <a:rPr lang="ru-RU" sz="2000" b="1" baseline="30000" dirty="0" smtClean="0">
                <a:solidFill>
                  <a:schemeClr val="accent3">
                    <a:lumMod val="50000"/>
                  </a:schemeClr>
                </a:solidFill>
                <a:latin typeface="Times New Roman" pitchFamily="18" charset="0"/>
                <a:cs typeface="Times New Roman" pitchFamily="18" charset="0"/>
              </a:rPr>
              <a:t>-</a:t>
            </a:r>
            <a:r>
              <a:rPr lang="en-US" sz="2000" b="1" baseline="30000" dirty="0" smtClean="0">
                <a:solidFill>
                  <a:schemeClr val="accent3">
                    <a:lumMod val="50000"/>
                  </a:schemeClr>
                </a:solidFill>
                <a:latin typeface="Times New Roman" pitchFamily="18" charset="0"/>
                <a:cs typeface="Times New Roman" pitchFamily="18" charset="0"/>
              </a:rPr>
              <a:t>22</a:t>
            </a:r>
            <a:r>
              <a:rPr lang="en-US" sz="2000" b="1" dirty="0" smtClean="0">
                <a:solidFill>
                  <a:schemeClr val="accent3">
                    <a:lumMod val="50000"/>
                  </a:schemeClr>
                </a:solidFill>
                <a:latin typeface="Times New Roman" pitchFamily="18" charset="0"/>
                <a:cs typeface="Times New Roman" pitchFamily="18" charset="0"/>
              </a:rPr>
              <a:t>)</a:t>
            </a:r>
          </a:p>
          <a:p>
            <a:pPr marL="274320" indent="-274320" eaLnBrk="1" fontAlgn="auto" hangingPunct="1">
              <a:spcAft>
                <a:spcPts val="0"/>
              </a:spcAft>
              <a:buClr>
                <a:schemeClr val="accent3"/>
              </a:buClr>
              <a:buFont typeface="Wingdings 2"/>
              <a:buNone/>
              <a:defRPr/>
            </a:pPr>
            <a:endParaRPr lang="ru-RU" sz="2000" b="1" dirty="0" smtClean="0">
              <a:solidFill>
                <a:srgbClr val="C00000"/>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r>
              <a:rPr lang="en-US" sz="2000" b="1" dirty="0" smtClean="0">
                <a:solidFill>
                  <a:srgbClr val="C00000"/>
                </a:solidFill>
                <a:latin typeface="Times New Roman" pitchFamily="18" charset="0"/>
                <a:cs typeface="Times New Roman" pitchFamily="18" charset="0"/>
              </a:rPr>
              <a:t>B =√</a:t>
            </a:r>
            <a:r>
              <a:rPr lang="ru-RU" sz="2000" b="1" dirty="0" smtClean="0">
                <a:solidFill>
                  <a:srgbClr val="C00000"/>
                </a:solidFill>
                <a:latin typeface="Times New Roman" pitchFamily="18" charset="0"/>
                <a:cs typeface="Times New Roman" pitchFamily="18" charset="0"/>
              </a:rPr>
              <a:t>(</a:t>
            </a:r>
            <a:r>
              <a:rPr lang="en-US" sz="2000" b="1" dirty="0" smtClean="0">
                <a:solidFill>
                  <a:srgbClr val="C00000"/>
                </a:solidFill>
                <a:latin typeface="Times New Roman" pitchFamily="18" charset="0"/>
                <a:cs typeface="Times New Roman" pitchFamily="18" charset="0"/>
              </a:rPr>
              <a:t>18,2</a:t>
            </a:r>
            <a:r>
              <a:rPr lang="ru-RU" sz="2000" b="1" dirty="0" smtClean="0">
                <a:solidFill>
                  <a:srgbClr val="C00000"/>
                </a:solidFill>
                <a:latin typeface="Times New Roman" pitchFamily="18" charset="0"/>
                <a:cs typeface="Times New Roman" pitchFamily="18" charset="0"/>
              </a:rPr>
              <a:t>∙10</a:t>
            </a:r>
            <a:r>
              <a:rPr lang="ru-RU" sz="2000" b="1" baseline="30000" dirty="0" smtClean="0">
                <a:solidFill>
                  <a:srgbClr val="C00000"/>
                </a:solidFill>
                <a:latin typeface="Times New Roman" pitchFamily="18" charset="0"/>
                <a:cs typeface="Times New Roman" pitchFamily="18" charset="0"/>
              </a:rPr>
              <a:t>-31</a:t>
            </a:r>
            <a:r>
              <a:rPr lang="en-US" sz="2000" b="1" dirty="0" smtClean="0">
                <a:solidFill>
                  <a:srgbClr val="C00000"/>
                </a:solidFill>
                <a:latin typeface="Times New Roman" pitchFamily="18" charset="0"/>
                <a:cs typeface="Times New Roman" pitchFamily="18" charset="0"/>
              </a:rPr>
              <a:t>∙4,36 ∙10</a:t>
            </a:r>
            <a:r>
              <a:rPr lang="en-US" sz="2000" b="1" baseline="30000" dirty="0" smtClean="0">
                <a:solidFill>
                  <a:srgbClr val="C00000"/>
                </a:solidFill>
                <a:latin typeface="Times New Roman" pitchFamily="18" charset="0"/>
                <a:cs typeface="Times New Roman" pitchFamily="18" charset="0"/>
              </a:rPr>
              <a:t>-19</a:t>
            </a:r>
            <a:r>
              <a:rPr lang="en-US" sz="2000" b="1" dirty="0" smtClean="0">
                <a:solidFill>
                  <a:srgbClr val="C00000"/>
                </a:solidFill>
                <a:latin typeface="Times New Roman" pitchFamily="18" charset="0"/>
                <a:cs typeface="Times New Roman" pitchFamily="18" charset="0"/>
              </a:rPr>
              <a:t>)/8</a:t>
            </a:r>
            <a:r>
              <a:rPr lang="ru-RU" sz="2000" b="1" dirty="0" smtClean="0">
                <a:solidFill>
                  <a:srgbClr val="C00000"/>
                </a:solidFill>
                <a:latin typeface="Times New Roman" pitchFamily="18" charset="0"/>
                <a:cs typeface="Times New Roman" pitchFamily="18" charset="0"/>
              </a:rPr>
              <a:t>∙10</a:t>
            </a:r>
            <a:r>
              <a:rPr lang="ru-RU" sz="2000" b="1" baseline="30000" dirty="0" smtClean="0">
                <a:solidFill>
                  <a:srgbClr val="C00000"/>
                </a:solidFill>
                <a:latin typeface="Times New Roman" pitchFamily="18" charset="0"/>
                <a:cs typeface="Times New Roman" pitchFamily="18" charset="0"/>
              </a:rPr>
              <a:t>-</a:t>
            </a:r>
            <a:r>
              <a:rPr lang="en-US" sz="2000" b="1" baseline="30000" dirty="0" smtClean="0">
                <a:solidFill>
                  <a:srgbClr val="C00000"/>
                </a:solidFill>
                <a:latin typeface="Times New Roman" pitchFamily="18" charset="0"/>
                <a:cs typeface="Times New Roman" pitchFamily="18" charset="0"/>
              </a:rPr>
              <a:t>22</a:t>
            </a:r>
            <a:r>
              <a:rPr lang="en-US" sz="2000" b="1" dirty="0" smtClean="0">
                <a:solidFill>
                  <a:srgbClr val="C00000"/>
                </a:solidFill>
                <a:latin typeface="Times New Roman" pitchFamily="18" charset="0"/>
                <a:cs typeface="Times New Roman" pitchFamily="18" charset="0"/>
              </a:rPr>
              <a:t>)</a:t>
            </a:r>
            <a:r>
              <a:rPr lang="ru-RU" sz="2000" b="1" dirty="0" smtClean="0">
                <a:solidFill>
                  <a:srgbClr val="C00000"/>
                </a:solidFill>
                <a:latin typeface="Times New Roman" pitchFamily="18" charset="0"/>
                <a:cs typeface="Times New Roman" pitchFamily="18" charset="0"/>
              </a:rPr>
              <a:t> ≈ </a:t>
            </a:r>
            <a:r>
              <a:rPr lang="en-US" sz="2000" b="1" dirty="0" smtClean="0">
                <a:solidFill>
                  <a:srgbClr val="C00000"/>
                </a:solidFill>
                <a:latin typeface="Times New Roman" pitchFamily="18" charset="0"/>
                <a:cs typeface="Times New Roman" pitchFamily="18" charset="0"/>
              </a:rPr>
              <a:t>3,15</a:t>
            </a:r>
            <a:r>
              <a:rPr lang="ru-RU" sz="2000" b="1" dirty="0" smtClean="0">
                <a:solidFill>
                  <a:srgbClr val="C00000"/>
                </a:solidFill>
                <a:latin typeface="Times New Roman" pitchFamily="18" charset="0"/>
                <a:cs typeface="Times New Roman" pitchFamily="18" charset="0"/>
              </a:rPr>
              <a:t> ∙</a:t>
            </a:r>
            <a:r>
              <a:rPr lang="en-US" sz="2000" b="1" dirty="0" smtClean="0">
                <a:solidFill>
                  <a:srgbClr val="C00000"/>
                </a:solidFill>
                <a:latin typeface="Times New Roman" pitchFamily="18" charset="0"/>
                <a:cs typeface="Times New Roman" pitchFamily="18" charset="0"/>
              </a:rPr>
              <a:t>10</a:t>
            </a:r>
            <a:r>
              <a:rPr lang="ru-RU" sz="2000" b="1" baseline="30000" dirty="0" smtClean="0">
                <a:solidFill>
                  <a:srgbClr val="C00000"/>
                </a:solidFill>
                <a:latin typeface="Times New Roman" pitchFamily="18" charset="0"/>
                <a:cs typeface="Times New Roman" pitchFamily="18" charset="0"/>
              </a:rPr>
              <a:t>-</a:t>
            </a:r>
            <a:r>
              <a:rPr lang="en-US" sz="2000" b="1" baseline="30000" dirty="0" smtClean="0">
                <a:solidFill>
                  <a:srgbClr val="C00000"/>
                </a:solidFill>
                <a:latin typeface="Times New Roman" pitchFamily="18" charset="0"/>
                <a:cs typeface="Times New Roman" pitchFamily="18" charset="0"/>
              </a:rPr>
              <a:t>14</a:t>
            </a:r>
            <a:r>
              <a:rPr lang="en-US" sz="2000" b="1" dirty="0" smtClean="0">
                <a:solidFill>
                  <a:srgbClr val="C00000"/>
                </a:solidFill>
                <a:latin typeface="Times New Roman" pitchFamily="18" charset="0"/>
                <a:cs typeface="Times New Roman" pitchFamily="18" charset="0"/>
              </a:rPr>
              <a:t> </a:t>
            </a:r>
            <a:r>
              <a:rPr lang="ru-RU" sz="2000" b="1" dirty="0" smtClean="0">
                <a:solidFill>
                  <a:srgbClr val="C00000"/>
                </a:solidFill>
                <a:latin typeface="Times New Roman" pitchFamily="18" charset="0"/>
                <a:cs typeface="Times New Roman" pitchFamily="18" charset="0"/>
              </a:rPr>
              <a:t>Тл</a:t>
            </a:r>
          </a:p>
          <a:p>
            <a:pPr marL="274320" indent="-274320" eaLnBrk="1" fontAlgn="auto" hangingPunct="1">
              <a:spcAft>
                <a:spcPts val="0"/>
              </a:spcAft>
              <a:buClr>
                <a:schemeClr val="accent3"/>
              </a:buClr>
              <a:buFont typeface="Wingdings 2"/>
              <a:buNone/>
              <a:defRPr/>
            </a:pPr>
            <a:r>
              <a:rPr lang="ru-RU" sz="2000" b="1" dirty="0" smtClean="0">
                <a:solidFill>
                  <a:schemeClr val="accent3">
                    <a:lumMod val="50000"/>
                  </a:schemeClr>
                </a:solidFill>
                <a:latin typeface="Times New Roman" pitchFamily="18" charset="0"/>
                <a:cs typeface="Times New Roman" pitchFamily="18" charset="0"/>
              </a:rPr>
              <a:t>                                                                                              ОТВЕТ: </a:t>
            </a:r>
            <a:r>
              <a:rPr lang="en-US" sz="2000" b="1" dirty="0" smtClean="0">
                <a:solidFill>
                  <a:srgbClr val="C00000"/>
                </a:solidFill>
                <a:latin typeface="Times New Roman" pitchFamily="18" charset="0"/>
                <a:cs typeface="Times New Roman" pitchFamily="18" charset="0"/>
              </a:rPr>
              <a:t>3,15</a:t>
            </a:r>
            <a:r>
              <a:rPr lang="ru-RU" sz="2000" b="1" dirty="0" smtClean="0">
                <a:solidFill>
                  <a:srgbClr val="C00000"/>
                </a:solidFill>
                <a:latin typeface="Times New Roman" pitchFamily="18" charset="0"/>
                <a:cs typeface="Times New Roman" pitchFamily="18" charset="0"/>
              </a:rPr>
              <a:t> ∙</a:t>
            </a:r>
            <a:r>
              <a:rPr lang="en-US" sz="2000" b="1" dirty="0" smtClean="0">
                <a:solidFill>
                  <a:srgbClr val="C00000"/>
                </a:solidFill>
                <a:latin typeface="Times New Roman" pitchFamily="18" charset="0"/>
                <a:cs typeface="Times New Roman" pitchFamily="18" charset="0"/>
              </a:rPr>
              <a:t>10</a:t>
            </a:r>
            <a:r>
              <a:rPr lang="ru-RU" sz="2000" b="1" baseline="30000" dirty="0" smtClean="0">
                <a:solidFill>
                  <a:srgbClr val="C00000"/>
                </a:solidFill>
                <a:latin typeface="Times New Roman" pitchFamily="18" charset="0"/>
                <a:cs typeface="Times New Roman" pitchFamily="18" charset="0"/>
              </a:rPr>
              <a:t>-</a:t>
            </a:r>
            <a:r>
              <a:rPr lang="en-US" sz="2000" b="1" baseline="30000" dirty="0" smtClean="0">
                <a:solidFill>
                  <a:srgbClr val="C00000"/>
                </a:solidFill>
                <a:latin typeface="Times New Roman" pitchFamily="18" charset="0"/>
                <a:cs typeface="Times New Roman" pitchFamily="18" charset="0"/>
              </a:rPr>
              <a:t>14</a:t>
            </a:r>
            <a:r>
              <a:rPr lang="en-US" sz="2000" b="1" dirty="0" smtClean="0">
                <a:solidFill>
                  <a:srgbClr val="C00000"/>
                </a:solidFill>
                <a:latin typeface="Times New Roman" pitchFamily="18" charset="0"/>
                <a:cs typeface="Times New Roman" pitchFamily="18" charset="0"/>
              </a:rPr>
              <a:t> </a:t>
            </a:r>
            <a:r>
              <a:rPr lang="ru-RU" sz="2000" b="1" dirty="0" smtClean="0">
                <a:solidFill>
                  <a:srgbClr val="C00000"/>
                </a:solidFill>
                <a:latin typeface="Times New Roman" pitchFamily="18" charset="0"/>
                <a:cs typeface="Times New Roman" pitchFamily="18" charset="0"/>
              </a:rPr>
              <a:t>Тл</a:t>
            </a:r>
            <a:endParaRPr lang="en-US" sz="2000" b="1" dirty="0" smtClean="0">
              <a:solidFill>
                <a:schemeClr val="accent3">
                  <a:lumMod val="50000"/>
                </a:schemeClr>
              </a:solidFill>
              <a:latin typeface="Times New Roman" pitchFamily="18" charset="0"/>
              <a:cs typeface="Times New Roman" pitchFamily="18" charset="0"/>
            </a:endParaRPr>
          </a:p>
        </p:txBody>
      </p:sp>
      <p:sp>
        <p:nvSpPr>
          <p:cNvPr id="4" name="Содержимое 3"/>
          <p:cNvSpPr>
            <a:spLocks noGrp="1"/>
          </p:cNvSpPr>
          <p:nvPr>
            <p:ph sz="half" idx="2"/>
          </p:nvPr>
        </p:nvSpPr>
        <p:spPr>
          <a:xfrm>
            <a:off x="4429125" y="1600200"/>
            <a:ext cx="4714875" cy="5257800"/>
          </a:xfrm>
        </p:spPr>
        <p:txBody>
          <a:bodyPr>
            <a:normAutofit/>
          </a:bodyPr>
          <a:lstStyle/>
          <a:p>
            <a:pPr marL="274320" indent="-274320" eaLnBrk="1" fontAlgn="auto" hangingPunct="1">
              <a:spcAft>
                <a:spcPts val="0"/>
              </a:spcAft>
              <a:buClr>
                <a:schemeClr val="accent3"/>
              </a:buClr>
              <a:buFont typeface="Wingdings 2"/>
              <a:buNone/>
              <a:defRPr/>
            </a:pPr>
            <a:r>
              <a:rPr lang="en-US" sz="2000" b="1" dirty="0" smtClean="0">
                <a:solidFill>
                  <a:schemeClr val="accent6">
                    <a:lumMod val="50000"/>
                  </a:schemeClr>
                </a:solidFill>
                <a:latin typeface="Times New Roman" pitchFamily="18" charset="0"/>
                <a:cs typeface="Times New Roman" pitchFamily="18" charset="0"/>
              </a:rPr>
              <a:t>         </a:t>
            </a:r>
            <a:r>
              <a:rPr lang="ru-RU" sz="2000" b="1" dirty="0" smtClean="0">
                <a:solidFill>
                  <a:schemeClr val="accent6">
                    <a:lumMod val="50000"/>
                  </a:schemeClr>
                </a:solidFill>
                <a:latin typeface="Times New Roman" pitchFamily="18" charset="0"/>
                <a:cs typeface="Times New Roman" pitchFamily="18" charset="0"/>
              </a:rPr>
              <a:t>  </a:t>
            </a:r>
            <a:r>
              <a:rPr lang="en-US" sz="2000" b="1" dirty="0" smtClean="0">
                <a:solidFill>
                  <a:schemeClr val="accent6">
                    <a:lumMod val="50000"/>
                  </a:schemeClr>
                </a:solidFill>
                <a:latin typeface="Times New Roman" pitchFamily="18" charset="0"/>
                <a:cs typeface="Times New Roman" pitchFamily="18" charset="0"/>
              </a:rPr>
              <a:t>  E</a:t>
            </a:r>
            <a:r>
              <a:rPr lang="ru-RU" sz="2000" b="1" baseline="-25000" dirty="0" smtClean="0">
                <a:solidFill>
                  <a:schemeClr val="accent6">
                    <a:lumMod val="50000"/>
                  </a:schemeClr>
                </a:solidFill>
                <a:latin typeface="Times New Roman" pitchFamily="18" charset="0"/>
                <a:cs typeface="Times New Roman" pitchFamily="18" charset="0"/>
              </a:rPr>
              <a:t>ф</a:t>
            </a:r>
            <a:r>
              <a:rPr lang="ru-RU" sz="2000" b="1" dirty="0" smtClean="0">
                <a:solidFill>
                  <a:schemeClr val="accent6">
                    <a:lumMod val="50000"/>
                  </a:schemeClr>
                </a:solidFill>
                <a:latin typeface="Times New Roman" pitchFamily="18" charset="0"/>
                <a:cs typeface="Times New Roman" pitchFamily="18" charset="0"/>
              </a:rPr>
              <a:t> = А</a:t>
            </a:r>
            <a:r>
              <a:rPr lang="ru-RU" sz="2000" b="1" baseline="-25000" dirty="0" smtClean="0">
                <a:solidFill>
                  <a:schemeClr val="accent6">
                    <a:lumMod val="50000"/>
                  </a:schemeClr>
                </a:solidFill>
                <a:latin typeface="Times New Roman" pitchFamily="18" charset="0"/>
                <a:cs typeface="Times New Roman" pitchFamily="18" charset="0"/>
              </a:rPr>
              <a:t>вых</a:t>
            </a:r>
            <a:r>
              <a:rPr lang="ru-RU" sz="2000" b="1" dirty="0" smtClean="0">
                <a:solidFill>
                  <a:schemeClr val="accent6">
                    <a:lumMod val="50000"/>
                  </a:schemeClr>
                </a:solidFill>
                <a:latin typeface="Times New Roman" pitchFamily="18" charset="0"/>
                <a:cs typeface="Times New Roman" pitchFamily="18" charset="0"/>
              </a:rPr>
              <a:t> + Е</a:t>
            </a:r>
            <a:r>
              <a:rPr lang="ru-RU" sz="2000" b="1" baseline="-25000" dirty="0" smtClean="0">
                <a:solidFill>
                  <a:schemeClr val="accent6">
                    <a:lumMod val="50000"/>
                  </a:schemeClr>
                </a:solidFill>
                <a:latin typeface="Times New Roman" pitchFamily="18" charset="0"/>
                <a:cs typeface="Times New Roman" pitchFamily="18" charset="0"/>
              </a:rPr>
              <a:t>к</a:t>
            </a:r>
            <a:r>
              <a:rPr lang="en-US" sz="2000" b="1" baseline="-25000" dirty="0" smtClean="0">
                <a:solidFill>
                  <a:schemeClr val="accent6">
                    <a:lumMod val="50000"/>
                  </a:schemeClr>
                </a:solidFill>
                <a:latin typeface="Times New Roman" pitchFamily="18" charset="0"/>
                <a:cs typeface="Times New Roman" pitchFamily="18" charset="0"/>
              </a:rPr>
              <a:t>(max)</a:t>
            </a:r>
          </a:p>
          <a:p>
            <a:pPr marL="274320" indent="-274320" eaLnBrk="1" fontAlgn="auto" hangingPunct="1">
              <a:spcAft>
                <a:spcPts val="0"/>
              </a:spcAft>
              <a:buClr>
                <a:schemeClr val="accent3"/>
              </a:buClr>
              <a:buFont typeface="Wingdings 2"/>
              <a:buNone/>
              <a:defRPr/>
            </a:pPr>
            <a:endParaRPr lang="en-US" sz="2000" b="1" dirty="0" smtClean="0">
              <a:solidFill>
                <a:schemeClr val="accent3">
                  <a:lumMod val="50000"/>
                </a:schemeClr>
              </a:solidFill>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r>
              <a:rPr lang="en-US" sz="2000" b="1" dirty="0" smtClean="0">
                <a:solidFill>
                  <a:schemeClr val="accent3">
                    <a:lumMod val="50000"/>
                  </a:schemeClr>
                </a:solidFill>
                <a:latin typeface="Times New Roman" pitchFamily="18" charset="0"/>
                <a:cs typeface="Times New Roman" pitchFamily="18" charset="0"/>
              </a:rPr>
              <a:t>   E</a:t>
            </a:r>
            <a:r>
              <a:rPr lang="ru-RU" sz="2000" baseline="-25000" dirty="0" smtClean="0">
                <a:solidFill>
                  <a:schemeClr val="accent3">
                    <a:lumMod val="50000"/>
                  </a:schemeClr>
                </a:solidFill>
                <a:latin typeface="Times New Roman" pitchFamily="18" charset="0"/>
                <a:cs typeface="Times New Roman" pitchFamily="18" charset="0"/>
              </a:rPr>
              <a:t>ф</a:t>
            </a:r>
            <a:r>
              <a:rPr lang="ru-RU" sz="2000" b="1" baseline="-25000" dirty="0" smtClean="0">
                <a:solidFill>
                  <a:schemeClr val="accent3">
                    <a:lumMod val="50000"/>
                  </a:schemeClr>
                </a:solidFill>
                <a:latin typeface="Times New Roman" pitchFamily="18" charset="0"/>
                <a:cs typeface="Times New Roman" pitchFamily="18" charset="0"/>
              </a:rPr>
              <a:t>  </a:t>
            </a:r>
            <a:r>
              <a:rPr lang="ru-RU" sz="2000" b="1" dirty="0" smtClean="0">
                <a:solidFill>
                  <a:schemeClr val="accent3">
                    <a:lumMod val="50000"/>
                  </a:schemeClr>
                </a:solidFill>
                <a:latin typeface="Times New Roman" pitchFamily="18" charset="0"/>
                <a:cs typeface="Times New Roman" pitchFamily="18" charset="0"/>
              </a:rPr>
              <a:t>=</a:t>
            </a:r>
            <a:r>
              <a:rPr lang="en-US" sz="2000" b="1" dirty="0" smtClean="0">
                <a:solidFill>
                  <a:schemeClr val="accent3">
                    <a:lumMod val="50000"/>
                  </a:schemeClr>
                </a:solidFill>
                <a:latin typeface="Times New Roman" pitchFamily="18" charset="0"/>
                <a:cs typeface="Times New Roman" pitchFamily="18" charset="0"/>
              </a:rPr>
              <a:t>  h∙</a:t>
            </a:r>
            <a:r>
              <a:rPr lang="el-GR" sz="2000" b="1" dirty="0" smtClean="0">
                <a:solidFill>
                  <a:schemeClr val="accent3">
                    <a:lumMod val="50000"/>
                  </a:schemeClr>
                </a:solidFill>
                <a:latin typeface="Times New Roman" pitchFamily="18" charset="0"/>
                <a:cs typeface="Times New Roman" pitchFamily="18" charset="0"/>
              </a:rPr>
              <a:t>ν</a:t>
            </a:r>
            <a:r>
              <a:rPr lang="en-US" sz="2000" b="1" dirty="0" smtClean="0">
                <a:solidFill>
                  <a:schemeClr val="accent3">
                    <a:lumMod val="50000"/>
                  </a:schemeClr>
                </a:solidFill>
                <a:latin typeface="Times New Roman" pitchFamily="18" charset="0"/>
                <a:cs typeface="Times New Roman" pitchFamily="18" charset="0"/>
              </a:rPr>
              <a:t>   </a:t>
            </a:r>
            <a:r>
              <a:rPr lang="ru-RU" sz="2000" b="1" dirty="0" smtClean="0">
                <a:solidFill>
                  <a:schemeClr val="accent1">
                    <a:lumMod val="75000"/>
                  </a:schemeClr>
                </a:solidFill>
                <a:latin typeface="Times New Roman" pitchFamily="18" charset="0"/>
                <a:cs typeface="Times New Roman" pitchFamily="18" charset="0"/>
              </a:rPr>
              <a:t>Е</a:t>
            </a:r>
            <a:r>
              <a:rPr lang="ru-RU" sz="2000" b="1" baseline="-25000" dirty="0" smtClean="0">
                <a:solidFill>
                  <a:schemeClr val="accent1">
                    <a:lumMod val="75000"/>
                  </a:schemeClr>
                </a:solidFill>
                <a:latin typeface="Times New Roman" pitchFamily="18" charset="0"/>
                <a:cs typeface="Times New Roman" pitchFamily="18" charset="0"/>
              </a:rPr>
              <a:t>к</a:t>
            </a:r>
            <a:r>
              <a:rPr lang="en-US" sz="2000" b="1" baseline="-25000" dirty="0" smtClean="0">
                <a:solidFill>
                  <a:schemeClr val="accent1">
                    <a:lumMod val="75000"/>
                  </a:schemeClr>
                </a:solidFill>
                <a:latin typeface="Times New Roman" pitchFamily="18" charset="0"/>
                <a:cs typeface="Times New Roman" pitchFamily="18" charset="0"/>
              </a:rPr>
              <a:t>(max)</a:t>
            </a:r>
            <a:r>
              <a:rPr lang="en-US" sz="2000" b="1" dirty="0" smtClean="0">
                <a:solidFill>
                  <a:schemeClr val="accent1">
                    <a:lumMod val="75000"/>
                  </a:schemeClr>
                </a:solidFill>
                <a:latin typeface="Times New Roman" pitchFamily="18" charset="0"/>
                <a:cs typeface="Times New Roman" pitchFamily="18" charset="0"/>
              </a:rPr>
              <a:t> = m</a:t>
            </a:r>
            <a:r>
              <a:rPr lang="en-US" sz="2000" b="1" baseline="-25000" dirty="0" smtClean="0">
                <a:solidFill>
                  <a:schemeClr val="accent1">
                    <a:lumMod val="75000"/>
                  </a:schemeClr>
                </a:solidFill>
                <a:latin typeface="Times New Roman" pitchFamily="18" charset="0"/>
                <a:cs typeface="Times New Roman" pitchFamily="18" charset="0"/>
              </a:rPr>
              <a:t>e</a:t>
            </a:r>
            <a:r>
              <a:rPr lang="en-US" sz="2000" b="1" dirty="0" smtClean="0">
                <a:solidFill>
                  <a:schemeClr val="accent1">
                    <a:lumMod val="75000"/>
                  </a:schemeClr>
                </a:solidFill>
                <a:latin typeface="Times New Roman" pitchFamily="18" charset="0"/>
                <a:cs typeface="Times New Roman" pitchFamily="18" charset="0"/>
              </a:rPr>
              <a:t>∙</a:t>
            </a:r>
            <a:r>
              <a:rPr lang="el-GR" sz="2000" b="1" dirty="0" smtClean="0">
                <a:solidFill>
                  <a:schemeClr val="accent1">
                    <a:lumMod val="75000"/>
                  </a:schemeClr>
                </a:solidFill>
                <a:latin typeface="Times New Roman" pitchFamily="18" charset="0"/>
                <a:cs typeface="Times New Roman" pitchFamily="18" charset="0"/>
              </a:rPr>
              <a:t>υ</a:t>
            </a:r>
            <a:r>
              <a:rPr lang="en-US" sz="2000" b="1" baseline="30000" dirty="0" smtClean="0">
                <a:solidFill>
                  <a:schemeClr val="accent1">
                    <a:lumMod val="75000"/>
                  </a:schemeClr>
                </a:solidFill>
                <a:latin typeface="Times New Roman" pitchFamily="18" charset="0"/>
                <a:cs typeface="Times New Roman" pitchFamily="18" charset="0"/>
              </a:rPr>
              <a:t>2</a:t>
            </a:r>
            <a:r>
              <a:rPr lang="en-US" sz="2000" b="1" baseline="-25000" dirty="0" smtClean="0">
                <a:solidFill>
                  <a:schemeClr val="accent1">
                    <a:lumMod val="75000"/>
                  </a:schemeClr>
                </a:solidFill>
                <a:latin typeface="Times New Roman" pitchFamily="18" charset="0"/>
                <a:cs typeface="Times New Roman" pitchFamily="18" charset="0"/>
              </a:rPr>
              <a:t>max</a:t>
            </a:r>
            <a:r>
              <a:rPr lang="ru-RU" sz="2000" b="1" dirty="0" smtClean="0">
                <a:solidFill>
                  <a:schemeClr val="accent1">
                    <a:lumMod val="75000"/>
                  </a:schemeClr>
                </a:solidFill>
                <a:latin typeface="Times New Roman" pitchFamily="18" charset="0"/>
                <a:cs typeface="Times New Roman" pitchFamily="18" charset="0"/>
              </a:rPr>
              <a:t> </a:t>
            </a:r>
            <a:r>
              <a:rPr lang="en-US" sz="2000" b="1" dirty="0" smtClean="0">
                <a:solidFill>
                  <a:schemeClr val="accent1">
                    <a:lumMod val="75000"/>
                  </a:schemeClr>
                </a:solidFill>
                <a:latin typeface="Times New Roman" pitchFamily="18" charset="0"/>
                <a:cs typeface="Times New Roman" pitchFamily="18" charset="0"/>
              </a:rPr>
              <a:t>/2</a:t>
            </a:r>
          </a:p>
          <a:p>
            <a:pPr marL="274320" indent="-274320" eaLnBrk="1" fontAlgn="auto" hangingPunct="1">
              <a:spcAft>
                <a:spcPts val="0"/>
              </a:spcAft>
              <a:buClr>
                <a:schemeClr val="accent3"/>
              </a:buClr>
              <a:buFont typeface="Wingdings 2"/>
              <a:buNone/>
              <a:defRPr/>
            </a:pPr>
            <a:r>
              <a:rPr lang="en-US" sz="2000" b="1" dirty="0" smtClean="0">
                <a:solidFill>
                  <a:schemeClr val="accent3">
                    <a:lumMod val="50000"/>
                  </a:schemeClr>
                </a:solidFill>
                <a:latin typeface="Times New Roman" pitchFamily="18" charset="0"/>
                <a:cs typeface="Times New Roman" pitchFamily="18" charset="0"/>
              </a:rPr>
              <a:t>      h∙</a:t>
            </a:r>
            <a:r>
              <a:rPr lang="el-GR" sz="2000" b="1" dirty="0" smtClean="0">
                <a:solidFill>
                  <a:schemeClr val="accent3">
                    <a:lumMod val="50000"/>
                  </a:schemeClr>
                </a:solidFill>
                <a:latin typeface="Times New Roman" pitchFamily="18" charset="0"/>
                <a:cs typeface="Times New Roman" pitchFamily="18" charset="0"/>
              </a:rPr>
              <a:t>ν</a:t>
            </a:r>
            <a:r>
              <a:rPr lang="en-US" sz="2000" b="1" dirty="0" smtClean="0">
                <a:solidFill>
                  <a:schemeClr val="accent3">
                    <a:lumMod val="50000"/>
                  </a:schemeClr>
                </a:solidFill>
                <a:latin typeface="Times New Roman" pitchFamily="18" charset="0"/>
                <a:cs typeface="Times New Roman" pitchFamily="18" charset="0"/>
              </a:rPr>
              <a:t> = </a:t>
            </a:r>
            <a:r>
              <a:rPr lang="ru-RU" sz="2000" b="1" dirty="0" smtClean="0">
                <a:solidFill>
                  <a:schemeClr val="accent3">
                    <a:lumMod val="50000"/>
                  </a:schemeClr>
                </a:solidFill>
                <a:latin typeface="Times New Roman" pitchFamily="18" charset="0"/>
                <a:cs typeface="Times New Roman" pitchFamily="18" charset="0"/>
              </a:rPr>
              <a:t>А</a:t>
            </a:r>
            <a:r>
              <a:rPr lang="ru-RU" sz="2000" b="1" baseline="-25000" dirty="0" smtClean="0">
                <a:solidFill>
                  <a:schemeClr val="accent3">
                    <a:lumMod val="50000"/>
                  </a:schemeClr>
                </a:solidFill>
                <a:latin typeface="Times New Roman" pitchFamily="18" charset="0"/>
                <a:cs typeface="Times New Roman" pitchFamily="18" charset="0"/>
              </a:rPr>
              <a:t>вых</a:t>
            </a:r>
            <a:r>
              <a:rPr lang="ru-RU" sz="2000" b="1" dirty="0" smtClean="0">
                <a:solidFill>
                  <a:schemeClr val="accent3">
                    <a:lumMod val="50000"/>
                  </a:schemeClr>
                </a:solidFill>
                <a:latin typeface="Times New Roman" pitchFamily="18" charset="0"/>
                <a:cs typeface="Times New Roman" pitchFamily="18" charset="0"/>
              </a:rPr>
              <a:t> +</a:t>
            </a:r>
            <a:r>
              <a:rPr lang="en-US" sz="2000" b="1" dirty="0" smtClean="0">
                <a:solidFill>
                  <a:schemeClr val="accent3">
                    <a:lumMod val="50000"/>
                  </a:schemeClr>
                </a:solidFill>
                <a:latin typeface="Times New Roman" pitchFamily="18" charset="0"/>
                <a:cs typeface="Times New Roman" pitchFamily="18" charset="0"/>
              </a:rPr>
              <a:t> m</a:t>
            </a:r>
            <a:r>
              <a:rPr lang="en-US" sz="2000" b="1" baseline="-25000" dirty="0" smtClean="0">
                <a:solidFill>
                  <a:schemeClr val="accent3">
                    <a:lumMod val="50000"/>
                  </a:schemeClr>
                </a:solidFill>
                <a:latin typeface="Times New Roman" pitchFamily="18" charset="0"/>
                <a:cs typeface="Times New Roman" pitchFamily="18" charset="0"/>
              </a:rPr>
              <a:t>e</a:t>
            </a:r>
            <a:r>
              <a:rPr lang="en-US" sz="2000" b="1" dirty="0" smtClean="0">
                <a:solidFill>
                  <a:schemeClr val="accent3">
                    <a:lumMod val="50000"/>
                  </a:schemeClr>
                </a:solidFill>
                <a:latin typeface="Times New Roman" pitchFamily="18" charset="0"/>
                <a:cs typeface="Times New Roman" pitchFamily="18" charset="0"/>
              </a:rPr>
              <a:t>∙</a:t>
            </a:r>
            <a:r>
              <a:rPr lang="el-GR" sz="2000" b="1" dirty="0" smtClean="0">
                <a:solidFill>
                  <a:schemeClr val="accent3">
                    <a:lumMod val="50000"/>
                  </a:schemeClr>
                </a:solidFill>
                <a:latin typeface="Times New Roman" pitchFamily="18" charset="0"/>
                <a:cs typeface="Times New Roman" pitchFamily="18" charset="0"/>
              </a:rPr>
              <a:t>υ</a:t>
            </a:r>
            <a:r>
              <a:rPr lang="en-US" sz="2000" b="1" baseline="30000" dirty="0" smtClean="0">
                <a:solidFill>
                  <a:schemeClr val="accent3">
                    <a:lumMod val="50000"/>
                  </a:schemeClr>
                </a:solidFill>
                <a:latin typeface="Times New Roman" pitchFamily="18" charset="0"/>
                <a:cs typeface="Times New Roman" pitchFamily="18" charset="0"/>
              </a:rPr>
              <a:t>2</a:t>
            </a:r>
            <a:r>
              <a:rPr lang="en-US" sz="2000" b="1" baseline="-25000" dirty="0" smtClean="0">
                <a:solidFill>
                  <a:schemeClr val="accent3">
                    <a:lumMod val="50000"/>
                  </a:schemeClr>
                </a:solidFill>
                <a:latin typeface="Times New Roman" pitchFamily="18" charset="0"/>
                <a:cs typeface="Times New Roman" pitchFamily="18" charset="0"/>
              </a:rPr>
              <a:t>max</a:t>
            </a:r>
            <a:r>
              <a:rPr lang="ru-RU" sz="2000" b="1" dirty="0" smtClean="0">
                <a:solidFill>
                  <a:schemeClr val="accent3">
                    <a:lumMod val="50000"/>
                  </a:schemeClr>
                </a:solidFill>
                <a:latin typeface="Times New Roman" pitchFamily="18" charset="0"/>
                <a:cs typeface="Times New Roman" pitchFamily="18" charset="0"/>
              </a:rPr>
              <a:t> </a:t>
            </a:r>
            <a:r>
              <a:rPr lang="en-US" sz="2000" b="1" dirty="0" smtClean="0">
                <a:solidFill>
                  <a:schemeClr val="accent3">
                    <a:lumMod val="50000"/>
                  </a:schemeClr>
                </a:solidFill>
                <a:latin typeface="Times New Roman" pitchFamily="18" charset="0"/>
                <a:cs typeface="Times New Roman" pitchFamily="18" charset="0"/>
              </a:rPr>
              <a:t>/2</a:t>
            </a:r>
          </a:p>
          <a:p>
            <a:pPr marL="274320" indent="-274320" eaLnBrk="1" fontAlgn="auto" hangingPunct="1">
              <a:spcAft>
                <a:spcPts val="0"/>
              </a:spcAft>
              <a:buClr>
                <a:schemeClr val="accent3"/>
              </a:buClr>
              <a:buFont typeface="Wingdings 2"/>
              <a:buNone/>
              <a:defRPr/>
            </a:pPr>
            <a:r>
              <a:rPr lang="ru-RU" sz="2000" b="1" baseline="-25000" dirty="0" smtClean="0">
                <a:solidFill>
                  <a:srgbClr val="002060"/>
                </a:solidFill>
                <a:latin typeface="Times New Roman" pitchFamily="18" charset="0"/>
                <a:cs typeface="Times New Roman" pitchFamily="18" charset="0"/>
              </a:rPr>
              <a:t> </a:t>
            </a:r>
            <a:r>
              <a:rPr lang="el-GR" sz="2000" b="1" dirty="0" smtClean="0">
                <a:solidFill>
                  <a:srgbClr val="002060"/>
                </a:solidFill>
                <a:latin typeface="Times New Roman" pitchFamily="18" charset="0"/>
                <a:cs typeface="Times New Roman" pitchFamily="18" charset="0"/>
              </a:rPr>
              <a:t>υ</a:t>
            </a:r>
            <a:r>
              <a:rPr lang="en-US" sz="2000" b="1" baseline="-25000" dirty="0" smtClean="0">
                <a:solidFill>
                  <a:srgbClr val="002060"/>
                </a:solidFill>
                <a:latin typeface="Times New Roman" pitchFamily="18" charset="0"/>
                <a:cs typeface="Times New Roman" pitchFamily="18" charset="0"/>
              </a:rPr>
              <a:t>max </a:t>
            </a:r>
            <a:r>
              <a:rPr lang="en-US" sz="2000" b="1" dirty="0" smtClean="0">
                <a:solidFill>
                  <a:srgbClr val="002060"/>
                </a:solidFill>
                <a:latin typeface="Times New Roman" pitchFamily="18" charset="0"/>
                <a:cs typeface="Times New Roman" pitchFamily="18" charset="0"/>
              </a:rPr>
              <a:t> = √</a:t>
            </a:r>
            <a:r>
              <a:rPr lang="ru-RU" sz="2000" b="1" dirty="0" smtClean="0">
                <a:solidFill>
                  <a:srgbClr val="002060"/>
                </a:solidFill>
                <a:latin typeface="Times New Roman" pitchFamily="18" charset="0"/>
                <a:cs typeface="Times New Roman" pitchFamily="18" charset="0"/>
              </a:rPr>
              <a:t>(</a:t>
            </a:r>
            <a:r>
              <a:rPr lang="en-US" sz="2000" b="1" dirty="0" smtClean="0">
                <a:solidFill>
                  <a:srgbClr val="002060"/>
                </a:solidFill>
                <a:latin typeface="Times New Roman" pitchFamily="18" charset="0"/>
                <a:cs typeface="Times New Roman" pitchFamily="18" charset="0"/>
              </a:rPr>
              <a:t>2∙(h∙</a:t>
            </a:r>
            <a:r>
              <a:rPr lang="el-GR" sz="2000" b="1" dirty="0" smtClean="0">
                <a:solidFill>
                  <a:srgbClr val="002060"/>
                </a:solidFill>
                <a:latin typeface="Times New Roman" pitchFamily="18" charset="0"/>
                <a:cs typeface="Times New Roman" pitchFamily="18" charset="0"/>
              </a:rPr>
              <a:t>ν</a:t>
            </a:r>
            <a:r>
              <a:rPr lang="en-US" sz="2000" b="1" dirty="0" smtClean="0">
                <a:solidFill>
                  <a:srgbClr val="002060"/>
                </a:solidFill>
                <a:latin typeface="Times New Roman" pitchFamily="18" charset="0"/>
                <a:cs typeface="Times New Roman" pitchFamily="18" charset="0"/>
              </a:rPr>
              <a:t> - 2∙</a:t>
            </a:r>
            <a:r>
              <a:rPr lang="ru-RU" sz="2000" b="1" dirty="0" smtClean="0">
                <a:solidFill>
                  <a:srgbClr val="002060"/>
                </a:solidFill>
                <a:latin typeface="Times New Roman" pitchFamily="18" charset="0"/>
                <a:cs typeface="Times New Roman" pitchFamily="18" charset="0"/>
              </a:rPr>
              <a:t>А</a:t>
            </a:r>
            <a:r>
              <a:rPr lang="ru-RU" sz="2000" b="1" baseline="-25000" dirty="0" smtClean="0">
                <a:solidFill>
                  <a:srgbClr val="002060"/>
                </a:solidFill>
                <a:latin typeface="Times New Roman" pitchFamily="18" charset="0"/>
                <a:cs typeface="Times New Roman" pitchFamily="18" charset="0"/>
              </a:rPr>
              <a:t>вых</a:t>
            </a:r>
            <a:r>
              <a:rPr lang="en-US" sz="2000" b="1" dirty="0" smtClean="0">
                <a:solidFill>
                  <a:srgbClr val="002060"/>
                </a:solidFill>
                <a:latin typeface="Times New Roman" pitchFamily="18" charset="0"/>
                <a:cs typeface="Times New Roman" pitchFamily="18" charset="0"/>
              </a:rPr>
              <a:t>)/m</a:t>
            </a:r>
            <a:r>
              <a:rPr lang="en-US" sz="2000" b="1" baseline="-25000" dirty="0" smtClean="0">
                <a:solidFill>
                  <a:srgbClr val="002060"/>
                </a:solidFill>
                <a:latin typeface="Times New Roman" pitchFamily="18" charset="0"/>
                <a:cs typeface="Times New Roman" pitchFamily="18" charset="0"/>
              </a:rPr>
              <a:t>e</a:t>
            </a:r>
            <a:r>
              <a:rPr lang="ru-RU" sz="2000" b="1" dirty="0" smtClean="0">
                <a:solidFill>
                  <a:srgbClr val="002060"/>
                </a:solidFill>
                <a:latin typeface="Times New Roman" pitchFamily="18" charset="0"/>
                <a:cs typeface="Times New Roman" pitchFamily="18" charset="0"/>
              </a:rPr>
              <a:t>)</a:t>
            </a:r>
          </a:p>
          <a:p>
            <a:pPr marL="274320" indent="-274320" eaLnBrk="1" fontAlgn="auto" hangingPunct="1">
              <a:spcAft>
                <a:spcPts val="0"/>
              </a:spcAft>
              <a:buClr>
                <a:schemeClr val="accent3"/>
              </a:buClr>
              <a:buFont typeface="Wingdings 2"/>
              <a:buNone/>
              <a:defRPr/>
            </a:pPr>
            <a:r>
              <a:rPr lang="en-US" sz="2000" b="1" dirty="0" smtClean="0">
                <a:solidFill>
                  <a:schemeClr val="accent3">
                    <a:lumMod val="50000"/>
                  </a:schemeClr>
                </a:solidFill>
                <a:latin typeface="Times New Roman" pitchFamily="18" charset="0"/>
                <a:cs typeface="Times New Roman" pitchFamily="18" charset="0"/>
              </a:rPr>
              <a:t>  </a:t>
            </a:r>
          </a:p>
        </p:txBody>
      </p:sp>
      <p:sp>
        <p:nvSpPr>
          <p:cNvPr id="10" name="Стрелка вверх 9"/>
          <p:cNvSpPr/>
          <p:nvPr/>
        </p:nvSpPr>
        <p:spPr>
          <a:xfrm>
            <a:off x="5500688" y="2071688"/>
            <a:ext cx="46037" cy="35718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dirty="0"/>
          </a:p>
        </p:txBody>
      </p:sp>
      <p:sp>
        <p:nvSpPr>
          <p:cNvPr id="11" name="Стрелка вверх 10"/>
          <p:cNvSpPr/>
          <p:nvPr/>
        </p:nvSpPr>
        <p:spPr>
          <a:xfrm>
            <a:off x="6929438" y="2071688"/>
            <a:ext cx="46037" cy="28575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dirty="0"/>
          </a:p>
        </p:txBody>
      </p:sp>
      <p:sp>
        <p:nvSpPr>
          <p:cNvPr id="13" name="Стрелка вниз 12"/>
          <p:cNvSpPr/>
          <p:nvPr/>
        </p:nvSpPr>
        <p:spPr>
          <a:xfrm>
            <a:off x="5500688" y="3429000"/>
            <a:ext cx="46037" cy="6429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dirty="0"/>
          </a:p>
        </p:txBody>
      </p:sp>
      <p:sp>
        <p:nvSpPr>
          <p:cNvPr id="14" name="Стрелка вверх 13"/>
          <p:cNvSpPr/>
          <p:nvPr/>
        </p:nvSpPr>
        <p:spPr>
          <a:xfrm>
            <a:off x="1071563" y="2714625"/>
            <a:ext cx="46037" cy="14287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dirty="0"/>
          </a:p>
        </p:txBody>
      </p:sp>
      <p:sp>
        <p:nvSpPr>
          <p:cNvPr id="15" name="Стрелка вверх 14"/>
          <p:cNvSpPr/>
          <p:nvPr/>
        </p:nvSpPr>
        <p:spPr>
          <a:xfrm>
            <a:off x="1000125" y="2286000"/>
            <a:ext cx="46038" cy="14287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dirty="0"/>
          </a:p>
        </p:txBody>
      </p:sp>
      <p:sp>
        <p:nvSpPr>
          <p:cNvPr id="16" name="Стрелка вверх 15"/>
          <p:cNvSpPr/>
          <p:nvPr/>
        </p:nvSpPr>
        <p:spPr>
          <a:xfrm>
            <a:off x="2357438" y="2286000"/>
            <a:ext cx="71437" cy="14287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down)">
                                      <p:cBhvr>
                                        <p:cTn id="27" dur="500"/>
                                        <p:tgtEl>
                                          <p:spTgt spid="1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down)">
                                      <p:cBhvr>
                                        <p:cTn id="32" dur="500"/>
                                        <p:tgtEl>
                                          <p:spTgt spid="1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checkerboard(across)">
                                      <p:cBhvr>
                                        <p:cTn id="37" dur="500"/>
                                        <p:tgtEl>
                                          <p:spTgt spid="3">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ipe(down)">
                                      <p:cBhvr>
                                        <p:cTn id="42" dur="500"/>
                                        <p:tgtEl>
                                          <p:spTgt spid="1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checkerboard(across)">
                                      <p:cBhvr>
                                        <p:cTn id="47" dur="500"/>
                                        <p:tgtEl>
                                          <p:spTgt spid="3">
                                            <p:txEl>
                                              <p:pRg st="4" end="4"/>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Effect transition="in" filter="blinds(horizontal)">
                                      <p:cBhvr>
                                        <p:cTn id="52" dur="500"/>
                                        <p:tgtEl>
                                          <p:spTgt spid="3">
                                            <p:txEl>
                                              <p:pRg st="5" end="5"/>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nodeType="clickEffect">
                                  <p:stCondLst>
                                    <p:cond delay="0"/>
                                  </p:stCondLst>
                                  <p:childTnLst>
                                    <p:set>
                                      <p:cBhvr>
                                        <p:cTn id="56" dur="1" fill="hold">
                                          <p:stCondLst>
                                            <p:cond delay="0"/>
                                          </p:stCondLst>
                                        </p:cTn>
                                        <p:tgtEl>
                                          <p:spTgt spid="3">
                                            <p:txEl>
                                              <p:pRg st="6" end="6"/>
                                            </p:txEl>
                                          </p:spTgt>
                                        </p:tgtEl>
                                        <p:attrNameLst>
                                          <p:attrName>style.visibility</p:attrName>
                                        </p:attrNameLst>
                                      </p:cBhvr>
                                      <p:to>
                                        <p:strVal val="visible"/>
                                      </p:to>
                                    </p:set>
                                    <p:animEffect transition="in" filter="checkerboard(across)">
                                      <p:cBhvr>
                                        <p:cTn id="57" dur="500"/>
                                        <p:tgtEl>
                                          <p:spTgt spid="3">
                                            <p:txEl>
                                              <p:pRg st="6" end="6"/>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 presetClass="entr" presetSubtype="10" fill="hold" nodeType="clickEffect">
                                  <p:stCondLst>
                                    <p:cond delay="0"/>
                                  </p:stCondLst>
                                  <p:childTnLst>
                                    <p:set>
                                      <p:cBhvr>
                                        <p:cTn id="61" dur="1" fill="hold">
                                          <p:stCondLst>
                                            <p:cond delay="0"/>
                                          </p:stCondLst>
                                        </p:cTn>
                                        <p:tgtEl>
                                          <p:spTgt spid="4">
                                            <p:txEl>
                                              <p:pRg st="0" end="0"/>
                                            </p:txEl>
                                          </p:spTgt>
                                        </p:tgtEl>
                                        <p:attrNameLst>
                                          <p:attrName>style.visibility</p:attrName>
                                        </p:attrNameLst>
                                      </p:cBhvr>
                                      <p:to>
                                        <p:strVal val="visible"/>
                                      </p:to>
                                    </p:set>
                                    <p:animEffect transition="in" filter="checkerboard(across)">
                                      <p:cBhvr>
                                        <p:cTn id="62" dur="500"/>
                                        <p:tgtEl>
                                          <p:spTgt spid="4">
                                            <p:txEl>
                                              <p:pRg st="0" end="0"/>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4" fill="hold" nodeType="clickEffect">
                                  <p:stCondLst>
                                    <p:cond delay="0"/>
                                  </p:stCondLst>
                                  <p:childTnLst>
                                    <p:set>
                                      <p:cBhvr>
                                        <p:cTn id="66" dur="1" fill="hold">
                                          <p:stCondLst>
                                            <p:cond delay="0"/>
                                          </p:stCondLst>
                                        </p:cTn>
                                        <p:tgtEl>
                                          <p:spTgt spid="4">
                                            <p:txEl>
                                              <p:pRg st="2" end="2"/>
                                            </p:txEl>
                                          </p:spTgt>
                                        </p:tgtEl>
                                        <p:attrNameLst>
                                          <p:attrName>style.visibility</p:attrName>
                                        </p:attrNameLst>
                                      </p:cBhvr>
                                      <p:to>
                                        <p:strVal val="visible"/>
                                      </p:to>
                                    </p:set>
                                    <p:animEffect transition="in" filter="wipe(down)">
                                      <p:cBhvr>
                                        <p:cTn id="67" dur="500"/>
                                        <p:tgtEl>
                                          <p:spTgt spid="4">
                                            <p:txEl>
                                              <p:pRg st="2" end="2"/>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wipe(down)">
                                      <p:cBhvr>
                                        <p:cTn id="72" dur="500"/>
                                        <p:tgtEl>
                                          <p:spTgt spid="10"/>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11"/>
                                        </p:tgtEl>
                                        <p:attrNameLst>
                                          <p:attrName>style.visibility</p:attrName>
                                        </p:attrNameLst>
                                      </p:cBhvr>
                                      <p:to>
                                        <p:strVal val="visible"/>
                                      </p:to>
                                    </p:set>
                                    <p:animEffect transition="in" filter="wipe(down)">
                                      <p:cBhvr>
                                        <p:cTn id="77" dur="500"/>
                                        <p:tgtEl>
                                          <p:spTgt spid="11"/>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5" presetClass="entr" presetSubtype="10" fill="hold" nodeType="clickEffect">
                                  <p:stCondLst>
                                    <p:cond delay="0"/>
                                  </p:stCondLst>
                                  <p:childTnLst>
                                    <p:set>
                                      <p:cBhvr>
                                        <p:cTn id="81" dur="1" fill="hold">
                                          <p:stCondLst>
                                            <p:cond delay="0"/>
                                          </p:stCondLst>
                                        </p:cTn>
                                        <p:tgtEl>
                                          <p:spTgt spid="4">
                                            <p:txEl>
                                              <p:pRg st="3" end="3"/>
                                            </p:txEl>
                                          </p:spTgt>
                                        </p:tgtEl>
                                        <p:attrNameLst>
                                          <p:attrName>style.visibility</p:attrName>
                                        </p:attrNameLst>
                                      </p:cBhvr>
                                      <p:to>
                                        <p:strVal val="visible"/>
                                      </p:to>
                                    </p:set>
                                    <p:animEffect transition="in" filter="checkerboard(across)">
                                      <p:cBhvr>
                                        <p:cTn id="82" dur="500"/>
                                        <p:tgtEl>
                                          <p:spTgt spid="4">
                                            <p:txEl>
                                              <p:pRg st="3" end="3"/>
                                            </p:txEl>
                                          </p:spTgt>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8" presetClass="entr" presetSubtype="16" fill="hold" nodeType="clickEffect">
                                  <p:stCondLst>
                                    <p:cond delay="0"/>
                                  </p:stCondLst>
                                  <p:childTnLst>
                                    <p:set>
                                      <p:cBhvr>
                                        <p:cTn id="86" dur="1" fill="hold">
                                          <p:stCondLst>
                                            <p:cond delay="0"/>
                                          </p:stCondLst>
                                        </p:cTn>
                                        <p:tgtEl>
                                          <p:spTgt spid="4">
                                            <p:txEl>
                                              <p:pRg st="4" end="4"/>
                                            </p:txEl>
                                          </p:spTgt>
                                        </p:tgtEl>
                                        <p:attrNameLst>
                                          <p:attrName>style.visibility</p:attrName>
                                        </p:attrNameLst>
                                      </p:cBhvr>
                                      <p:to>
                                        <p:strVal val="visible"/>
                                      </p:to>
                                    </p:set>
                                    <p:animEffect transition="in" filter="diamond(in)">
                                      <p:cBhvr>
                                        <p:cTn id="87" dur="2000"/>
                                        <p:tgtEl>
                                          <p:spTgt spid="4">
                                            <p:txEl>
                                              <p:pRg st="4" end="4"/>
                                            </p:txEl>
                                          </p:spTgt>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4" fill="hold" grpId="0" nodeType="clickEffect">
                                  <p:stCondLst>
                                    <p:cond delay="0"/>
                                  </p:stCondLst>
                                  <p:childTnLst>
                                    <p:set>
                                      <p:cBhvr>
                                        <p:cTn id="91" dur="1" fill="hold">
                                          <p:stCondLst>
                                            <p:cond delay="0"/>
                                          </p:stCondLst>
                                        </p:cTn>
                                        <p:tgtEl>
                                          <p:spTgt spid="13"/>
                                        </p:tgtEl>
                                        <p:attrNameLst>
                                          <p:attrName>style.visibility</p:attrName>
                                        </p:attrNameLst>
                                      </p:cBhvr>
                                      <p:to>
                                        <p:strVal val="visible"/>
                                      </p:to>
                                    </p:set>
                                    <p:animEffect transition="in" filter="wipe(down)">
                                      <p:cBhvr>
                                        <p:cTn id="92" dur="500"/>
                                        <p:tgtEl>
                                          <p:spTgt spid="13"/>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3" presetClass="entr" presetSubtype="10" fill="hold" nodeType="clickEffect">
                                  <p:stCondLst>
                                    <p:cond delay="0"/>
                                  </p:stCondLst>
                                  <p:childTnLst>
                                    <p:set>
                                      <p:cBhvr>
                                        <p:cTn id="96" dur="1" fill="hold">
                                          <p:stCondLst>
                                            <p:cond delay="0"/>
                                          </p:stCondLst>
                                        </p:cTn>
                                        <p:tgtEl>
                                          <p:spTgt spid="3">
                                            <p:txEl>
                                              <p:pRg st="7" end="7"/>
                                            </p:txEl>
                                          </p:spTgt>
                                        </p:tgtEl>
                                        <p:attrNameLst>
                                          <p:attrName>style.visibility</p:attrName>
                                        </p:attrNameLst>
                                      </p:cBhvr>
                                      <p:to>
                                        <p:strVal val="visible"/>
                                      </p:to>
                                    </p:set>
                                    <p:animEffect transition="in" filter="blinds(horizontal)">
                                      <p:cBhvr>
                                        <p:cTn id="97" dur="500"/>
                                        <p:tgtEl>
                                          <p:spTgt spid="3">
                                            <p:txEl>
                                              <p:pRg st="7" end="7"/>
                                            </p:txEl>
                                          </p:spTgt>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5" presetClass="entr" presetSubtype="10" fill="hold" nodeType="clickEffect">
                                  <p:stCondLst>
                                    <p:cond delay="0"/>
                                  </p:stCondLst>
                                  <p:childTnLst>
                                    <p:set>
                                      <p:cBhvr>
                                        <p:cTn id="101" dur="1" fill="hold">
                                          <p:stCondLst>
                                            <p:cond delay="0"/>
                                          </p:stCondLst>
                                        </p:cTn>
                                        <p:tgtEl>
                                          <p:spTgt spid="3">
                                            <p:txEl>
                                              <p:pRg st="8" end="8"/>
                                            </p:txEl>
                                          </p:spTgt>
                                        </p:tgtEl>
                                        <p:attrNameLst>
                                          <p:attrName>style.visibility</p:attrName>
                                        </p:attrNameLst>
                                      </p:cBhvr>
                                      <p:to>
                                        <p:strVal val="visible"/>
                                      </p:to>
                                    </p:set>
                                    <p:animEffect transition="in" filter="checkerboard(across)">
                                      <p:cBhvr>
                                        <p:cTn id="102" dur="500"/>
                                        <p:tgtEl>
                                          <p:spTgt spid="3">
                                            <p:txEl>
                                              <p:pRg st="8" end="8"/>
                                            </p:txEl>
                                          </p:spTgt>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3" presetClass="entr" presetSubtype="10" fill="hold" nodeType="clickEffect">
                                  <p:stCondLst>
                                    <p:cond delay="0"/>
                                  </p:stCondLst>
                                  <p:childTnLst>
                                    <p:set>
                                      <p:cBhvr>
                                        <p:cTn id="106" dur="1" fill="hold">
                                          <p:stCondLst>
                                            <p:cond delay="0"/>
                                          </p:stCondLst>
                                        </p:cTn>
                                        <p:tgtEl>
                                          <p:spTgt spid="3">
                                            <p:txEl>
                                              <p:pRg st="9" end="9"/>
                                            </p:txEl>
                                          </p:spTgt>
                                        </p:tgtEl>
                                        <p:attrNameLst>
                                          <p:attrName>style.visibility</p:attrName>
                                        </p:attrNameLst>
                                      </p:cBhvr>
                                      <p:to>
                                        <p:strVal val="visible"/>
                                      </p:to>
                                    </p:set>
                                    <p:animEffect transition="in" filter="blinds(horizontal)">
                                      <p:cBhvr>
                                        <p:cTn id="107" dur="500"/>
                                        <p:tgtEl>
                                          <p:spTgt spid="3">
                                            <p:txEl>
                                              <p:pRg st="9" end="9"/>
                                            </p:txEl>
                                          </p:spTgt>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5" presetClass="entr" presetSubtype="10" fill="hold" nodeType="clickEffect">
                                  <p:stCondLst>
                                    <p:cond delay="0"/>
                                  </p:stCondLst>
                                  <p:childTnLst>
                                    <p:set>
                                      <p:cBhvr>
                                        <p:cTn id="111"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112" dur="500"/>
                                        <p:tgtEl>
                                          <p:spTgt spid="3">
                                            <p:txEl>
                                              <p:pRg st="10" end="10"/>
                                            </p:txEl>
                                          </p:spTgt>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3" presetClass="entr" presetSubtype="10" fill="hold" nodeType="clickEffect">
                                  <p:stCondLst>
                                    <p:cond delay="0"/>
                                  </p:stCondLst>
                                  <p:childTnLst>
                                    <p:set>
                                      <p:cBhvr>
                                        <p:cTn id="116" dur="1" fill="hold">
                                          <p:stCondLst>
                                            <p:cond delay="0"/>
                                          </p:stCondLst>
                                        </p:cTn>
                                        <p:tgtEl>
                                          <p:spTgt spid="3">
                                            <p:txEl>
                                              <p:pRg st="12" end="12"/>
                                            </p:txEl>
                                          </p:spTgt>
                                        </p:tgtEl>
                                        <p:attrNameLst>
                                          <p:attrName>style.visibility</p:attrName>
                                        </p:attrNameLst>
                                      </p:cBhvr>
                                      <p:to>
                                        <p:strVal val="visible"/>
                                      </p:to>
                                    </p:set>
                                    <p:animEffect transition="in" filter="blinds(horizontal)">
                                      <p:cBhvr>
                                        <p:cTn id="117" dur="500"/>
                                        <p:tgtEl>
                                          <p:spTgt spid="3">
                                            <p:txEl>
                                              <p:pRg st="12" end="12"/>
                                            </p:txEl>
                                          </p:spTgt>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3" presetClass="entr" presetSubtype="10" fill="hold" nodeType="clickEffect">
                                  <p:stCondLst>
                                    <p:cond delay="0"/>
                                  </p:stCondLst>
                                  <p:childTnLst>
                                    <p:set>
                                      <p:cBhvr>
                                        <p:cTn id="121" dur="1" fill="hold">
                                          <p:stCondLst>
                                            <p:cond delay="0"/>
                                          </p:stCondLst>
                                        </p:cTn>
                                        <p:tgtEl>
                                          <p:spTgt spid="3">
                                            <p:txEl>
                                              <p:pRg st="13" end="13"/>
                                            </p:txEl>
                                          </p:spTgt>
                                        </p:tgtEl>
                                        <p:attrNameLst>
                                          <p:attrName>style.visibility</p:attrName>
                                        </p:attrNameLst>
                                      </p:cBhvr>
                                      <p:to>
                                        <p:strVal val="visible"/>
                                      </p:to>
                                    </p:set>
                                    <p:animEffect transition="in" filter="blinds(horizontal)">
                                      <p:cBhvr>
                                        <p:cTn id="12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animBg="1"/>
      <p:bldP spid="11" grpId="0" animBg="1"/>
      <p:bldP spid="13" grpId="0" animBg="1"/>
      <p:bldP spid="14" grpId="0" animBg="1"/>
      <p:bldP spid="15"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1371600"/>
            <a:ext cx="7851775" cy="1828800"/>
          </a:xfrm>
          <a:ln>
            <a:miter lim="800000"/>
            <a:headEnd/>
            <a:tailEnd/>
          </a:ln>
          <a:extLst/>
        </p:spPr>
        <p:txBody>
          <a:bodyPr/>
          <a:lstStyle/>
          <a:p>
            <a:pPr algn="ctr" eaLnBrk="1" fontAlgn="auto" hangingPunct="1">
              <a:spcAft>
                <a:spcPts val="0"/>
              </a:spcAft>
              <a:defRPr/>
            </a:pPr>
            <a:r>
              <a:rPr lang="ru-RU" sz="4000" dirty="0" smtClean="0">
                <a:solidFill>
                  <a:srgbClr val="976D35"/>
                </a:solidFill>
                <a:latin typeface="Times New Roman" pitchFamily="18" charset="0"/>
                <a:cs typeface="Times New Roman" pitchFamily="18" charset="0"/>
              </a:rPr>
              <a:t>СПАСИБО ЗА ВНИМАНИЕ!</a:t>
            </a:r>
            <a:endParaRPr lang="ru-RU" sz="4000" dirty="0">
              <a:solidFill>
                <a:srgbClr val="976D35"/>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523</TotalTime>
  <Words>937</Words>
  <Application>Microsoft Office PowerPoint</Application>
  <PresentationFormat>Экран (4:3)</PresentationFormat>
  <Paragraphs>128</Paragraphs>
  <Slides>6</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6</vt:i4>
      </vt:variant>
    </vt:vector>
  </HeadingPairs>
  <TitlesOfParts>
    <vt:vector size="13" baseType="lpstr">
      <vt:lpstr>Arial</vt:lpstr>
      <vt:lpstr>Calibri</vt:lpstr>
      <vt:lpstr>Constantia</vt:lpstr>
      <vt:lpstr>Wingdings 2</vt:lpstr>
      <vt:lpstr>Times New Roman</vt:lpstr>
      <vt:lpstr>Arial Black</vt:lpstr>
      <vt:lpstr>Поток</vt:lpstr>
      <vt:lpstr>Решение комбинированных задач  высокого уровня по разделам физики </vt:lpstr>
      <vt:lpstr>  Электрон влетает в плоский конденсатор со скоростью υ0 (υ0  ˂˂ с), параллельно пластинам (см. рисунок), расстояние между которыми d. На какой угол отклонится при вылете из конденсатора вектор скорости электрона от первоначального направления, если конденсатор заряжен до разности потенциалов U? Длина пластин L (L &gt;&gt; d).                         </vt:lpstr>
      <vt:lpstr>В идеальном колебательном контуре амплитуда колебаний силы тока в катушке индуктивности Im = 5 мА, а амплитуда напряжения на конденсаторе  Um = 2,0 В. В момент времени t напряжение на конденсаторе равно 1,2 В. Найдите силу тока в катушке в этот момент.</vt:lpstr>
      <vt:lpstr>Уровни энергии электрона в атоме водорода задаются формулой  En = - 13,6/n2 эВ, где n = 1; 2; 3 . . . При переходе атома из состояния  Е2 в состояние Е1 атом испускает фотон. Попав на поверхность фотокатода, фотон выбивает фотоэлектрон. Длина волны света, соответствующая красной границе фотоэффекта для материала поверхности фотокатода, λкр = 300 нм. Чему равен максимально возможный модуль импульса фотоэлектрона?</vt:lpstr>
      <vt:lpstr>Фотокатод, покрытый кальцием (работа выхода 4,42∙10-19Дж), освещается светом с частотой 2∙1015Гц. Вылетевшие из катода электроны попадают в однородное магнитное поле перпендикулярно линиям индукции и движутся по окружностям. Максимальный радиус такой окружности 5 мм. Каков модуль индукции магнитного поля?</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Наталья</dc:creator>
  <cp:lastModifiedBy>John Silver</cp:lastModifiedBy>
  <cp:revision>71</cp:revision>
  <dcterms:created xsi:type="dcterms:W3CDTF">2012-03-28T12:26:10Z</dcterms:created>
  <dcterms:modified xsi:type="dcterms:W3CDTF">2024-07-21T19:01:55Z</dcterms:modified>
</cp:coreProperties>
</file>